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5220" y="1770220"/>
            <a:ext cx="7766936" cy="1646302"/>
          </a:xfrm>
        </p:spPr>
        <p:txBody>
          <a:bodyPr/>
          <a:lstStyle/>
          <a:p>
            <a:pPr algn="ctr"/>
            <a:r>
              <a:rPr lang="ru-RU" dirty="0" smtClean="0"/>
              <a:t>Стихотворение «Железная Дорога»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9403" y="4001406"/>
            <a:ext cx="7766936" cy="109689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Н.А. Некрасов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47041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824" y="1509238"/>
            <a:ext cx="985558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Стихотворение «Железная</a:t>
            </a: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Дорога»</a:t>
            </a:r>
          </a:p>
          <a:p>
            <a:pPr algn="ctr"/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</a:t>
            </a:r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аписано в 1862 году, а опубликовано</a:t>
            </a:r>
          </a:p>
          <a:p>
            <a:pPr algn="ctr"/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</a:t>
            </a: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1865 г.</a:t>
            </a:r>
            <a:endParaRPr lang="ru-RU" sz="4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01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581" y="924351"/>
            <a:ext cx="990367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Стихотворение о постройке</a:t>
            </a:r>
          </a:p>
          <a:p>
            <a:pPr algn="ctr"/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  1846-1851г. Николаевской,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(ныне Октябрьской) железной дороги,</a:t>
            </a:r>
          </a:p>
          <a:p>
            <a:pPr algn="ctr"/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Соединившей Петербург с Москвой.</a:t>
            </a:r>
          </a:p>
        </p:txBody>
      </p:sp>
    </p:spTree>
    <p:extLst>
      <p:ext uri="{BB962C8B-B14F-4D97-AF65-F5344CB8AC3E}">
        <p14:creationId xmlns:p14="http://schemas.microsoft.com/office/powerpoint/2010/main" val="192767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7459" y="1501000"/>
            <a:ext cx="910698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Некрасов использует</a:t>
            </a:r>
          </a:p>
          <a:p>
            <a:pPr algn="ctr"/>
            <a:r>
              <a:rPr lang="ru-RU" sz="4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старевшую</a:t>
            </a:r>
            <a:r>
              <a:rPr lang="ru-R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</a:t>
            </a:r>
            <a:r>
              <a:rPr lang="ru-RU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диалектическую</a:t>
            </a:r>
          </a:p>
          <a:p>
            <a:pPr algn="ctr"/>
            <a:r>
              <a:rPr lang="ru-RU" sz="44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лексику:</a:t>
            </a:r>
            <a:endParaRPr lang="ru-RU" sz="4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685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19079" y="247134"/>
            <a:ext cx="5061001" cy="6001643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Ядрёной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ru-RU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</a:t>
            </a:r>
            <a:r>
              <a:rPr lang="ru-RU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очи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есятник,</a:t>
            </a:r>
          </a:p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олтун,</a:t>
            </a:r>
          </a:p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</a:t>
            </a:r>
            <a:r>
              <a:rPr lang="ru-RU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аступ,</a:t>
            </a:r>
          </a:p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</a:t>
            </a: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одрядчик,</a:t>
            </a:r>
          </a:p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</a:t>
            </a:r>
            <a:r>
              <a:rPr lang="ru-RU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абаз,</a:t>
            </a:r>
          </a:p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недоимка, и др.</a:t>
            </a:r>
            <a:endParaRPr lang="ru-RU" sz="4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93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62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58" y="92674"/>
            <a:ext cx="8168713" cy="47758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6914" y="4868562"/>
            <a:ext cx="8818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К.А. Савицкий –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«Ремонтные работы на железной дороге», 1877.</a:t>
            </a:r>
            <a:endParaRPr lang="ru-RU" sz="3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585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004" y="1666319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 Чем идея этой картины близка стихотворению Некрасова и чем отличается от мысли поэта?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6144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98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Стихотворение «Железная Дорога»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Стихотворение «Железная Дорога»</dc:title>
  <dc:creator>Fedor</dc:creator>
  <cp:lastModifiedBy>Sveta</cp:lastModifiedBy>
  <cp:revision>7</cp:revision>
  <dcterms:created xsi:type="dcterms:W3CDTF">2013-12-20T16:26:03Z</dcterms:created>
  <dcterms:modified xsi:type="dcterms:W3CDTF">2013-12-20T16:47:39Z</dcterms:modified>
</cp:coreProperties>
</file>