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225" autoAdjust="0"/>
    <p:restoredTop sz="94660"/>
  </p:normalViewPr>
  <p:slideViewPr>
    <p:cSldViewPr>
      <p:cViewPr varScale="1">
        <p:scale>
          <a:sx n="51" d="100"/>
          <a:sy n="51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Serov Lesk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0"/>
            <a:ext cx="3637366" cy="464344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71472" y="4929198"/>
            <a:ext cx="805465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vi-VN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Николай Семёнович Лесков</a:t>
            </a:r>
            <a:r>
              <a:rPr lang="ru-RU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/>
            </a:r>
            <a:br>
              <a:rPr lang="ru-RU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</a:br>
            <a:r>
              <a:rPr lang="ru-RU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                   1831-1895 (64 года)</a:t>
            </a:r>
            <a:endParaRPr lang="ru-RU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857364"/>
            <a:ext cx="6715172" cy="440120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err="1" smtClean="0"/>
              <a:t>Никола́й</a:t>
            </a:r>
            <a:r>
              <a:rPr lang="ru-RU" sz="2800" b="1" dirty="0" smtClean="0"/>
              <a:t> Семёнович </a:t>
            </a:r>
            <a:r>
              <a:rPr lang="ru-RU" sz="2800" b="1" dirty="0" err="1" smtClean="0"/>
              <a:t>Леско́в</a:t>
            </a:r>
            <a:r>
              <a:rPr lang="ru-RU" sz="2800" dirty="0" smtClean="0"/>
              <a:t> (4  февраля 1831, село </a:t>
            </a:r>
            <a:r>
              <a:rPr lang="ru-RU" sz="2800" dirty="0" err="1" smtClean="0"/>
              <a:t>Горохово</a:t>
            </a:r>
            <a:r>
              <a:rPr lang="ru-RU" sz="2800" dirty="0" smtClean="0"/>
              <a:t> Орловский уезд Орловской губернии, ныне Свердловский район Орловской области — 21 февраля 1895, Петербург) — русский писатель.</a:t>
            </a:r>
          </a:p>
          <a:p>
            <a:r>
              <a:rPr lang="ru-RU" sz="2800" dirty="0" smtClean="0"/>
              <a:t>Его называли самым национальным из писателей России: «Лескова русские люди признают самым русским из русских писателей и который всех глубже и шире знал русский народ таким, каков он есть</a:t>
            </a:r>
            <a:r>
              <a:rPr lang="ru-RU" sz="2800" dirty="0" smtClean="0"/>
              <a:t>»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86050" y="500042"/>
            <a:ext cx="34820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Биография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428736"/>
            <a:ext cx="8177562" cy="50783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 smtClean="0"/>
              <a:t>Лесков начал печататься сравнительно поздно — на двадцать шестом году жизни, поместив несколько заметок в газете «Санкт-Петербургские ведомости» </a:t>
            </a:r>
            <a:br>
              <a:rPr lang="ru-RU" sz="3600" dirty="0" smtClean="0"/>
            </a:br>
            <a:r>
              <a:rPr lang="ru-RU" sz="3600" dirty="0" smtClean="0"/>
              <a:t>В </a:t>
            </a:r>
            <a:r>
              <a:rPr lang="ru-RU" sz="3600" b="1" dirty="0" smtClean="0"/>
              <a:t>начале</a:t>
            </a:r>
            <a:r>
              <a:rPr lang="ru-RU" sz="3600" dirty="0" smtClean="0"/>
              <a:t> творческой деятельности Лесков писал под псевдонимом М. </a:t>
            </a:r>
            <a:r>
              <a:rPr lang="ru-RU" sz="3600" dirty="0" err="1" smtClean="0"/>
              <a:t>Стебни́цкий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214290"/>
            <a:ext cx="76928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Начало творческого пути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214950"/>
            <a:ext cx="8143932" cy="1200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600" dirty="0" smtClean="0"/>
              <a:t>Труд - дело святое, всякому подобает.</a:t>
            </a:r>
            <a:br>
              <a:rPr lang="ru-RU" sz="3600" dirty="0" smtClean="0"/>
            </a:br>
            <a:r>
              <a:rPr lang="ru-RU" sz="3600" dirty="0" smtClean="0"/>
              <a:t>                                                   Н.С.Лесков.</a:t>
            </a:r>
          </a:p>
        </p:txBody>
      </p:sp>
      <p:pic>
        <p:nvPicPr>
          <p:cNvPr id="15362" name="Picture 2" descr="http://www.dom-knigi.ru/img/authors/%CB%E5%F1%EA%EE%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0"/>
            <a:ext cx="4608512" cy="497719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upload.wikimedia.org/wikipedia/commons/thumb/a/aa/Nikolai_leskov_3.jpg/220px-Nikolai_leskov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0"/>
            <a:ext cx="4190999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692696"/>
            <a:ext cx="6102424" cy="50783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600" dirty="0" smtClean="0"/>
              <a:t>Умер Николай Семенович Лесков 5 марта 1895 года в Петербурге, от очередного приступа астмы, мучившей его последние пять лет жизни. Похоронен Николай Лесков на Волковом кладбище в Санкт-Петербурге.</a:t>
            </a:r>
            <a:endParaRPr lang="ru-RU" sz="3600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orl.ec/images/Lesk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900562"/>
            <a:ext cx="3304958" cy="495743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71538" y="0"/>
            <a:ext cx="65436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Памятник </a:t>
            </a:r>
            <a:r>
              <a:rPr lang="ru-RU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лескову</a:t>
            </a:r>
            <a:endParaRPr lang="ru-RU" sz="54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</a:rPr>
              <a:t>На родине поэта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77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Irina</dc:creator>
  <cp:lastModifiedBy>Liza</cp:lastModifiedBy>
  <cp:revision>14</cp:revision>
  <dcterms:created xsi:type="dcterms:W3CDTF">2013-12-14T15:16:17Z</dcterms:created>
  <dcterms:modified xsi:type="dcterms:W3CDTF">2013-12-24T07:14:36Z</dcterms:modified>
</cp:coreProperties>
</file>