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7" r:id="rId3"/>
    <p:sldId id="268" r:id="rId4"/>
    <p:sldId id="269" r:id="rId5"/>
    <p:sldId id="270" r:id="rId6"/>
    <p:sldId id="275" r:id="rId7"/>
    <p:sldId id="276" r:id="rId8"/>
    <p:sldId id="277" r:id="rId9"/>
    <p:sldId id="271" r:id="rId10"/>
    <p:sldId id="272" r:id="rId11"/>
    <p:sldId id="273" r:id="rId12"/>
    <p:sldId id="274" r:id="rId13"/>
    <p:sldId id="28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5" Type="http://schemas.openxmlformats.org/officeDocument/2006/relationships/slide" Target="slide9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24100" y="188640"/>
            <a:ext cx="514350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5855129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Здание </a:t>
            </a:r>
            <a:r>
              <a:rPr lang="ru-RU" sz="2800" b="1" dirty="0" smtClean="0">
                <a:solidFill>
                  <a:srgbClr val="FF0000"/>
                </a:solidFill>
              </a:rPr>
              <a:t>Большого Кремлевского </a:t>
            </a:r>
            <a:r>
              <a:rPr lang="ru-RU" sz="2800" b="1" dirty="0">
                <a:solidFill>
                  <a:srgbClr val="FF0000"/>
                </a:solidFill>
              </a:rPr>
              <a:t>дворца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6-конечная звезда 3">
            <a:hlinkClick r:id="rId3" action="ppaction://hlinksldjump"/>
          </p:cNvPr>
          <p:cNvSpPr/>
          <p:nvPr/>
        </p:nvSpPr>
        <p:spPr>
          <a:xfrm>
            <a:off x="53244" y="4382579"/>
            <a:ext cx="972616" cy="1285849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60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483768" y="188640"/>
            <a:ext cx="19050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6-конечная звезда 2">
            <a:hlinkClick r:id="rId3" action="ppaction://hlinksldjump"/>
          </p:cNvPr>
          <p:cNvSpPr/>
          <p:nvPr/>
        </p:nvSpPr>
        <p:spPr>
          <a:xfrm>
            <a:off x="251520" y="5034421"/>
            <a:ext cx="1278396" cy="1285849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24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699792" y="116632"/>
            <a:ext cx="346710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6-конечная звезда 2">
            <a:hlinkClick r:id="rId3" action="ppaction://hlinksldjump"/>
          </p:cNvPr>
          <p:cNvSpPr/>
          <p:nvPr/>
        </p:nvSpPr>
        <p:spPr>
          <a:xfrm>
            <a:off x="251520" y="5034421"/>
            <a:ext cx="1278396" cy="1285849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60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70524" y="0"/>
            <a:ext cx="34900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IV 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музыка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809543"/>
              </p:ext>
            </p:extLst>
          </p:nvPr>
        </p:nvGraphicFramePr>
        <p:xfrm>
          <a:off x="539552" y="1052736"/>
          <a:ext cx="8280920" cy="2968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460"/>
                <a:gridCol w="4140460"/>
              </a:tblGrid>
              <a:tr h="705771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Ф.И.О. композитора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Работа</a:t>
                      </a:r>
                      <a:endParaRPr lang="ru-RU" sz="2800" dirty="0"/>
                    </a:p>
                  </a:txBody>
                  <a:tcPr/>
                </a:tc>
              </a:tr>
              <a:tr h="2262333">
                <a:tc>
                  <a:txBody>
                    <a:bodyPr/>
                    <a:lstStyle/>
                    <a:p>
                      <a:pPr algn="ctr"/>
                      <a:endParaRPr lang="ru-RU" sz="2800" dirty="0" smtClean="0"/>
                    </a:p>
                    <a:p>
                      <a:pPr algn="ctr"/>
                      <a:r>
                        <a:rPr lang="ru-RU" sz="2800" dirty="0" smtClean="0"/>
                        <a:t>Михаил Иванович Глинка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/>
                    </a:p>
                    <a:p>
                      <a:pPr algn="ctr"/>
                      <a:r>
                        <a:rPr lang="ru-RU" sz="2400" baseline="0" dirty="0" smtClean="0"/>
                        <a:t>Опера «Иван Сусанин» («Жизнь за царя»)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75656" y="3212976"/>
            <a:ext cx="20955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5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323528" y="188640"/>
            <a:ext cx="8424936" cy="5871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013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99592" y="116632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5855129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Здание Оружейной палаты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6-конечная звезда 3">
            <a:hlinkClick r:id="rId3" action="ppaction://hlinksldjump"/>
          </p:cNvPr>
          <p:cNvSpPr/>
          <p:nvPr/>
        </p:nvSpPr>
        <p:spPr>
          <a:xfrm>
            <a:off x="53244" y="4382579"/>
            <a:ext cx="972616" cy="1285849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62000" y="764703"/>
            <a:ext cx="762000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6-конечная звезда 2">
            <a:hlinkClick r:id="rId3" action="ppaction://hlinksldjump"/>
          </p:cNvPr>
          <p:cNvSpPr/>
          <p:nvPr/>
        </p:nvSpPr>
        <p:spPr>
          <a:xfrm>
            <a:off x="53244" y="4382579"/>
            <a:ext cx="972616" cy="1285849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64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71600" y="836712"/>
            <a:ext cx="513397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6-конечная звезда 2">
            <a:hlinkClick r:id="rId3" action="ppaction://hlinksldjump"/>
          </p:cNvPr>
          <p:cNvSpPr/>
          <p:nvPr/>
        </p:nvSpPr>
        <p:spPr>
          <a:xfrm>
            <a:off x="53244" y="4382579"/>
            <a:ext cx="972616" cy="1285849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57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99592" y="157162"/>
            <a:ext cx="29718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5593519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Александровский  сад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6-конечная звезда 3">
            <a:hlinkClick r:id="rId3" action="ppaction://hlinksldjump"/>
          </p:cNvPr>
          <p:cNvSpPr/>
          <p:nvPr/>
        </p:nvSpPr>
        <p:spPr>
          <a:xfrm>
            <a:off x="53244" y="4382579"/>
            <a:ext cx="972616" cy="1285849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24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841125"/>
              </p:ext>
            </p:extLst>
          </p:nvPr>
        </p:nvGraphicFramePr>
        <p:xfrm>
          <a:off x="539552" y="692696"/>
          <a:ext cx="8280920" cy="2968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460"/>
                <a:gridCol w="4140460"/>
              </a:tblGrid>
              <a:tr h="705771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Ф.И.О. архитектора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Работа</a:t>
                      </a:r>
                      <a:endParaRPr lang="ru-RU" sz="2800" dirty="0"/>
                    </a:p>
                  </a:txBody>
                  <a:tcPr/>
                </a:tc>
              </a:tr>
              <a:tr h="2262333">
                <a:tc>
                  <a:txBody>
                    <a:bodyPr/>
                    <a:lstStyle/>
                    <a:p>
                      <a:pPr algn="ctr"/>
                      <a:endParaRPr lang="ru-RU" sz="2800" dirty="0" smtClean="0"/>
                    </a:p>
                    <a:p>
                      <a:pPr algn="ctr"/>
                      <a:r>
                        <a:rPr lang="ru-RU" sz="2800" dirty="0" smtClean="0"/>
                        <a:t>Карл Иванович Росси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/>
                    </a:p>
                    <a:p>
                      <a:pPr algn="ctr"/>
                      <a:r>
                        <a:rPr lang="ru-RU" sz="2400" baseline="0" dirty="0" smtClean="0">
                          <a:hlinkClick r:id="rId2" action="ppaction://hlinksldjump"/>
                        </a:rPr>
                        <a:t>Здание Русского музея;</a:t>
                      </a:r>
                      <a:endParaRPr lang="ru-RU" sz="2400" baseline="0" dirty="0" smtClean="0"/>
                    </a:p>
                    <a:p>
                      <a:pPr algn="ctr"/>
                      <a:r>
                        <a:rPr lang="ru-RU" sz="2400" baseline="0" dirty="0" smtClean="0">
                          <a:hlinkClick r:id="rId3" action="ppaction://hlinksldjump"/>
                        </a:rPr>
                        <a:t>Площадь искусств</a:t>
                      </a:r>
                      <a:r>
                        <a:rPr lang="ru-RU" sz="2400" baseline="0" dirty="0" smtClean="0"/>
                        <a:t>.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2476872"/>
            <a:ext cx="3143149" cy="4188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лако 3">
            <a:hlinkClick r:id="rId5" action="ppaction://hlinksldjump"/>
          </p:cNvPr>
          <p:cNvSpPr/>
          <p:nvPr/>
        </p:nvSpPr>
        <p:spPr>
          <a:xfrm>
            <a:off x="6156176" y="4797152"/>
            <a:ext cx="2113106" cy="129614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86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4581" y="332656"/>
            <a:ext cx="575310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6-конечная звезда 3">
            <a:hlinkClick r:id="rId3" action="ppaction://hlinksldjump"/>
          </p:cNvPr>
          <p:cNvSpPr/>
          <p:nvPr/>
        </p:nvSpPr>
        <p:spPr>
          <a:xfrm>
            <a:off x="53244" y="5378363"/>
            <a:ext cx="1278396" cy="1285849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03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1520" y="94006"/>
            <a:ext cx="8705850" cy="653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6-конечная звезда 2">
            <a:hlinkClick r:id="rId3" action="ppaction://hlinksldjump"/>
          </p:cNvPr>
          <p:cNvSpPr/>
          <p:nvPr/>
        </p:nvSpPr>
        <p:spPr>
          <a:xfrm>
            <a:off x="53244" y="5378363"/>
            <a:ext cx="1278396" cy="1285849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2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14093" y="0"/>
            <a:ext cx="48029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III 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литература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851248"/>
              </p:ext>
            </p:extLst>
          </p:nvPr>
        </p:nvGraphicFramePr>
        <p:xfrm>
          <a:off x="539552" y="1196752"/>
          <a:ext cx="8280920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460"/>
                <a:gridCol w="4140460"/>
              </a:tblGrid>
              <a:tr h="705771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Ф.И.О. поэтов и писателей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Работа</a:t>
                      </a:r>
                      <a:endParaRPr lang="ru-RU" sz="2800" dirty="0"/>
                    </a:p>
                  </a:txBody>
                  <a:tcPr/>
                </a:tc>
              </a:tr>
              <a:tr h="2262333">
                <a:tc>
                  <a:txBody>
                    <a:bodyPr/>
                    <a:lstStyle/>
                    <a:p>
                      <a:pPr algn="ctr"/>
                      <a:endParaRPr lang="ru-RU" sz="2800" dirty="0" smtClean="0"/>
                    </a:p>
                    <a:p>
                      <a:pPr algn="ctr"/>
                      <a:r>
                        <a:rPr lang="ru-RU" sz="2800" dirty="0" smtClean="0"/>
                        <a:t>Николай Михайлович</a:t>
                      </a:r>
                      <a:r>
                        <a:rPr lang="ru-RU" sz="2800" baseline="0" dirty="0" smtClean="0"/>
                        <a:t> Карамзин</a:t>
                      </a:r>
                      <a:endParaRPr lang="ru-RU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/>
                    </a:p>
                    <a:p>
                      <a:pPr algn="ctr"/>
                      <a:r>
                        <a:rPr lang="ru-RU" sz="2400" baseline="0" dirty="0" smtClean="0">
                          <a:hlinkClick r:id="rId2" action="ppaction://hlinksldjump"/>
                        </a:rPr>
                        <a:t>Издатель журнала «Вестник Европы»;</a:t>
                      </a:r>
                      <a:endParaRPr lang="ru-RU" sz="2400" baseline="0" dirty="0" smtClean="0"/>
                    </a:p>
                    <a:p>
                      <a:pPr algn="ctr"/>
                      <a:r>
                        <a:rPr lang="ru-RU" sz="2400" baseline="0" dirty="0" smtClean="0">
                          <a:hlinkClick r:id="rId3" action="ppaction://hlinksldjump"/>
                        </a:rPr>
                        <a:t>«История государства Российского»</a:t>
                      </a:r>
                      <a:endParaRPr lang="ru-RU" sz="2400" baseline="0" dirty="0" smtClean="0"/>
                    </a:p>
                    <a:p>
                      <a:pPr algn="ctr"/>
                      <a:r>
                        <a:rPr lang="ru-RU" sz="2400" baseline="0" dirty="0" smtClean="0"/>
                        <a:t>8 томов.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Облако 3">
            <a:hlinkClick r:id="rId4" action="ppaction://hlinksldjump"/>
          </p:cNvPr>
          <p:cNvSpPr/>
          <p:nvPr/>
        </p:nvSpPr>
        <p:spPr>
          <a:xfrm>
            <a:off x="6156176" y="4797152"/>
            <a:ext cx="2113106" cy="129614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03648" y="3429744"/>
            <a:ext cx="233362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433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115</TotalTime>
  <Words>67</Words>
  <Application>Microsoft Office PowerPoint</Application>
  <PresentationFormat>Экран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15</cp:revision>
  <dcterms:created xsi:type="dcterms:W3CDTF">2014-04-04T13:57:53Z</dcterms:created>
  <dcterms:modified xsi:type="dcterms:W3CDTF">2014-09-10T13:55:54Z</dcterms:modified>
</cp:coreProperties>
</file>