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9" r:id="rId3"/>
    <p:sldId id="256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image" Target="../media/image2.png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23528" y="164766"/>
            <a:ext cx="8352928" cy="5800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8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39552" y="188640"/>
            <a:ext cx="7620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14653" y="5949280"/>
            <a:ext cx="4139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</a:rPr>
              <a:t>«На пашне. Весна</a:t>
            </a:r>
            <a:r>
              <a:rPr lang="ru-RU" sz="3200" b="1" dirty="0" smtClean="0">
                <a:solidFill>
                  <a:srgbClr val="FF0000"/>
                </a:solidFill>
              </a:rPr>
              <a:t>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6-конечная звезда 3">
            <a:hlinkClick r:id="rId3" action="ppaction://hlinksldjump"/>
          </p:cNvPr>
          <p:cNvSpPr/>
          <p:nvPr/>
        </p:nvSpPr>
        <p:spPr>
          <a:xfrm>
            <a:off x="7236296" y="5193196"/>
            <a:ext cx="1512168" cy="15121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15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528" y="260648"/>
            <a:ext cx="28575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40431" y="2776937"/>
            <a:ext cx="37224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>
                <a:solidFill>
                  <a:srgbClr val="FF0000"/>
                </a:solidFill>
              </a:rPr>
              <a:t>«На </a:t>
            </a:r>
            <a:r>
              <a:rPr lang="ru-RU" sz="3200" b="1" dirty="0" smtClean="0">
                <a:solidFill>
                  <a:srgbClr val="FF0000"/>
                </a:solidFill>
              </a:rPr>
              <a:t>жатве. Лето»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6-конечная звезда 3">
            <a:hlinkClick r:id="rId3" action="ppaction://hlinksldjump"/>
          </p:cNvPr>
          <p:cNvSpPr/>
          <p:nvPr/>
        </p:nvSpPr>
        <p:spPr>
          <a:xfrm>
            <a:off x="7092280" y="4437112"/>
            <a:ext cx="1512168" cy="15121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4743" y="0"/>
            <a:ext cx="49616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II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архитектура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3847020"/>
              </p:ext>
            </p:extLst>
          </p:nvPr>
        </p:nvGraphicFramePr>
        <p:xfrm>
          <a:off x="539552" y="1196752"/>
          <a:ext cx="8280920" cy="3723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7057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Ф.И.О. архитектора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Работа</a:t>
                      </a:r>
                      <a:endParaRPr lang="ru-RU" sz="2800" dirty="0"/>
                    </a:p>
                  </a:txBody>
                  <a:tcPr/>
                </a:tc>
              </a:tr>
              <a:tr h="2262333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Константин Андреевич Тон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baseline="0" dirty="0" smtClean="0">
                          <a:hlinkClick r:id="" action="ppaction://noaction"/>
                        </a:rPr>
                        <a:t>Здание Большого Кремлевского дворца;</a:t>
                      </a:r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>
                          <a:hlinkClick r:id="" action="ppaction://noaction"/>
                        </a:rPr>
                        <a:t>Оружейная палата;</a:t>
                      </a:r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/>
                        <a:t>Спроектировал два первых вокзала в </a:t>
                      </a:r>
                      <a:r>
                        <a:rPr lang="ru-RU" sz="2400" baseline="0" dirty="0" smtClean="0">
                          <a:hlinkClick r:id="" action="ppaction://noaction"/>
                        </a:rPr>
                        <a:t>Петербурге</a:t>
                      </a:r>
                      <a:r>
                        <a:rPr lang="ru-RU" sz="2400" baseline="0" dirty="0" smtClean="0"/>
                        <a:t> и </a:t>
                      </a:r>
                      <a:r>
                        <a:rPr lang="ru-RU" sz="2400" baseline="0" dirty="0" smtClean="0">
                          <a:hlinkClick r:id="" action="ppaction://noaction"/>
                        </a:rPr>
                        <a:t>Москве</a:t>
                      </a:r>
                      <a:r>
                        <a:rPr lang="ru-RU" sz="2400" baseline="0" dirty="0" smtClean="0"/>
                        <a:t>;</a:t>
                      </a:r>
                    </a:p>
                    <a:p>
                      <a:pPr algn="ctr"/>
                      <a:r>
                        <a:rPr lang="ru-RU" sz="2400" baseline="0" dirty="0" smtClean="0">
                          <a:hlinkClick r:id="" action="ppaction://noaction"/>
                        </a:rPr>
                        <a:t>Александровский сад.</a:t>
                      </a:r>
                      <a:endParaRPr lang="ru-RU" sz="24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15616" y="3284984"/>
            <a:ext cx="23812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лако 5">
            <a:hlinkClick r:id="" action="ppaction://noaction"/>
          </p:cNvPr>
          <p:cNvSpPr/>
          <p:nvPr/>
        </p:nvSpPr>
        <p:spPr>
          <a:xfrm>
            <a:off x="6347326" y="5157192"/>
            <a:ext cx="2113106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6227" y="260648"/>
            <a:ext cx="251863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План: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008882"/>
              </p:ext>
            </p:extLst>
          </p:nvPr>
        </p:nvGraphicFramePr>
        <p:xfrm>
          <a:off x="1547664" y="1700808"/>
          <a:ext cx="6096000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I </a:t>
                      </a:r>
                      <a:r>
                        <a:rPr lang="ru-RU" sz="6600" dirty="0" smtClean="0"/>
                        <a:t>Живопись</a:t>
                      </a:r>
                      <a:endParaRPr lang="ru-RU" sz="6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II</a:t>
                      </a:r>
                      <a:r>
                        <a:rPr lang="ru-RU" sz="6600" dirty="0" smtClean="0"/>
                        <a:t> Архитектура</a:t>
                      </a:r>
                      <a:endParaRPr lang="ru-RU" sz="6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III</a:t>
                      </a:r>
                      <a:r>
                        <a:rPr lang="ru-RU" sz="6600" baseline="0" dirty="0" smtClean="0"/>
                        <a:t> Литература</a:t>
                      </a:r>
                      <a:endParaRPr lang="ru-RU" sz="6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6600" dirty="0" smtClean="0"/>
                        <a:t>IV</a:t>
                      </a:r>
                      <a:r>
                        <a:rPr lang="ru-RU" sz="6600" dirty="0" smtClean="0"/>
                        <a:t> Музыка</a:t>
                      </a:r>
                      <a:endParaRPr lang="ru-RU" sz="6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5889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5503"/>
              </p:ext>
            </p:extLst>
          </p:nvPr>
        </p:nvGraphicFramePr>
        <p:xfrm>
          <a:off x="323528" y="764704"/>
          <a:ext cx="8280920" cy="29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7057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Ф.И.О. художника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Работа</a:t>
                      </a:r>
                      <a:endParaRPr lang="ru-RU" sz="2800" dirty="0"/>
                    </a:p>
                  </a:txBody>
                  <a:tcPr/>
                </a:tc>
              </a:tr>
              <a:tr h="2262333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sz="2400" dirty="0" smtClean="0"/>
                        <a:t>Василий Андреевич Тропинин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Портреты простых</a:t>
                      </a:r>
                      <a:r>
                        <a:rPr lang="ru-RU" sz="2400" baseline="0" dirty="0" smtClean="0"/>
                        <a:t> людей;</a:t>
                      </a:r>
                    </a:p>
                    <a:p>
                      <a:pPr algn="ctr"/>
                      <a:r>
                        <a:rPr lang="ru-RU" sz="2400" baseline="0" dirty="0" smtClean="0">
                          <a:hlinkClick r:id="rId2" action="ppaction://hlinksldjump"/>
                        </a:rPr>
                        <a:t>«Кружевница»;</a:t>
                      </a:r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>
                          <a:hlinkClick r:id="rId3" action="ppaction://hlinksldjump"/>
                        </a:rPr>
                        <a:t>«Пряха»;</a:t>
                      </a:r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>
                          <a:hlinkClick r:id="rId4" action="ppaction://hlinksldjump"/>
                        </a:rPr>
                        <a:t>«Гитарист».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778" y="2528809"/>
            <a:ext cx="1619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0"/>
            <a:ext cx="3863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живопись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Облако 5">
            <a:hlinkClick r:id="rId6" action="ppaction://hlinksldjump"/>
          </p:cNvPr>
          <p:cNvSpPr/>
          <p:nvPr/>
        </p:nvSpPr>
        <p:spPr>
          <a:xfrm>
            <a:off x="6347326" y="5157192"/>
            <a:ext cx="2113106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40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250810"/>
            <a:ext cx="23812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95359" y="2544124"/>
            <a:ext cx="38635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</a:rPr>
              <a:t>«Кружевница</a:t>
            </a:r>
            <a:r>
              <a:rPr lang="ru-RU" sz="4000" b="1" dirty="0" smtClean="0">
                <a:solidFill>
                  <a:srgbClr val="FF0000"/>
                </a:solidFill>
              </a:rPr>
              <a:t>»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6-конечная звезда 2">
            <a:hlinkClick r:id="rId3" action="ppaction://hlinksldjump"/>
          </p:cNvPr>
          <p:cNvSpPr/>
          <p:nvPr/>
        </p:nvSpPr>
        <p:spPr>
          <a:xfrm>
            <a:off x="7092280" y="4437112"/>
            <a:ext cx="1512168" cy="15121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9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2558" y="260648"/>
            <a:ext cx="16383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54670" y="2420888"/>
            <a:ext cx="2905761" cy="833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«Пряха</a:t>
            </a:r>
            <a:r>
              <a:rPr lang="ru-RU" sz="4800" b="1" dirty="0" smtClean="0">
                <a:solidFill>
                  <a:srgbClr val="FF0000"/>
                </a:solidFill>
              </a:rPr>
              <a:t>»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4" name="6-конечная звезда 3">
            <a:hlinkClick r:id="rId3" action="ppaction://hlinksldjump"/>
          </p:cNvPr>
          <p:cNvSpPr/>
          <p:nvPr/>
        </p:nvSpPr>
        <p:spPr>
          <a:xfrm>
            <a:off x="7092280" y="4437112"/>
            <a:ext cx="1512168" cy="15121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91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11560" y="404664"/>
            <a:ext cx="41529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57248" y="2652824"/>
            <a:ext cx="330731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«Гитарист</a:t>
            </a:r>
            <a:r>
              <a:rPr lang="ru-RU" sz="4400" b="1" dirty="0" smtClean="0">
                <a:solidFill>
                  <a:srgbClr val="FF0000"/>
                </a:solidFill>
              </a:rPr>
              <a:t>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4" name="6-конечная звезда 3">
            <a:hlinkClick r:id="rId3" action="ppaction://hlinksldjump"/>
          </p:cNvPr>
          <p:cNvSpPr/>
          <p:nvPr/>
        </p:nvSpPr>
        <p:spPr>
          <a:xfrm>
            <a:off x="7092280" y="4437112"/>
            <a:ext cx="1512168" cy="15121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104086"/>
              </p:ext>
            </p:extLst>
          </p:nvPr>
        </p:nvGraphicFramePr>
        <p:xfrm>
          <a:off x="323528" y="764704"/>
          <a:ext cx="8280920" cy="29681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70577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Ф.И.О. художника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Работа</a:t>
                      </a:r>
                      <a:endParaRPr lang="ru-RU" sz="2800" dirty="0"/>
                    </a:p>
                  </a:txBody>
                  <a:tcPr/>
                </a:tc>
              </a:tr>
              <a:tr h="2262333">
                <a:tc>
                  <a:txBody>
                    <a:bodyPr/>
                    <a:lstStyle/>
                    <a:p>
                      <a:pPr algn="ctr"/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Алексей</a:t>
                      </a:r>
                      <a:r>
                        <a:rPr lang="ru-RU" sz="2800" baseline="0" dirty="0" smtClean="0"/>
                        <a:t> Гаврилович Венецианов</a:t>
                      </a:r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>
                          <a:hlinkClick r:id="rId2" action="ppaction://hlinksldjump"/>
                        </a:rPr>
                        <a:t>Портреты крестьян</a:t>
                      </a:r>
                      <a:r>
                        <a:rPr lang="ru-RU" sz="2400" baseline="0" dirty="0" smtClean="0">
                          <a:hlinkClick r:id="rId2" action="ppaction://hlinksldjump"/>
                        </a:rPr>
                        <a:t>;</a:t>
                      </a:r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>
                          <a:hlinkClick r:id="rId3" action="ppaction://hlinksldjump"/>
                        </a:rPr>
                        <a:t>Пейзажи;</a:t>
                      </a:r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>
                          <a:hlinkClick r:id="rId4" action="ppaction://hlinksldjump"/>
                        </a:rPr>
                        <a:t>«На пашне. Весна»;</a:t>
                      </a:r>
                      <a:endParaRPr lang="ru-RU" sz="2400" baseline="0" dirty="0" smtClean="0"/>
                    </a:p>
                    <a:p>
                      <a:pPr algn="ctr"/>
                      <a:r>
                        <a:rPr lang="ru-RU" sz="2400" baseline="0" dirty="0" smtClean="0">
                          <a:hlinkClick r:id="rId5" action="ppaction://hlinksldjump"/>
                        </a:rPr>
                        <a:t>«На жатве. Лето».</a:t>
                      </a:r>
                      <a:endParaRPr lang="ru-RU" sz="2400" baseline="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71600" y="2852936"/>
            <a:ext cx="21907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лако 4">
            <a:hlinkClick r:id="rId7" action="ppaction://hlinksldjump"/>
          </p:cNvPr>
          <p:cNvSpPr/>
          <p:nvPr/>
        </p:nvSpPr>
        <p:spPr>
          <a:xfrm>
            <a:off x="6347326" y="5157192"/>
            <a:ext cx="2113106" cy="129614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9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43012" y="359003"/>
            <a:ext cx="66579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4379" y="5759678"/>
            <a:ext cx="36952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>
                <a:solidFill>
                  <a:srgbClr val="FF0000"/>
                </a:solidFill>
              </a:rPr>
              <a:t>Портреты </a:t>
            </a:r>
            <a:r>
              <a:rPr lang="ru-RU" sz="2800" b="1" dirty="0" smtClean="0">
                <a:solidFill>
                  <a:srgbClr val="FF0000"/>
                </a:solidFill>
              </a:rPr>
              <a:t>крестьян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4" name="6-конечная звезда 3">
            <a:hlinkClick r:id="rId3" action="ppaction://hlinksldjump"/>
          </p:cNvPr>
          <p:cNvSpPr/>
          <p:nvPr/>
        </p:nvSpPr>
        <p:spPr>
          <a:xfrm>
            <a:off x="7164288" y="4869160"/>
            <a:ext cx="1440160" cy="129614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0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99592" y="1473841"/>
            <a:ext cx="285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5517232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Пейзаж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699402"/>
            <a:ext cx="23342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Пастушок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6-конечная звезда 4">
            <a:hlinkClick r:id="rId3" action="ppaction://hlinksldjump"/>
          </p:cNvPr>
          <p:cNvSpPr/>
          <p:nvPr/>
        </p:nvSpPr>
        <p:spPr>
          <a:xfrm>
            <a:off x="7092280" y="4437112"/>
            <a:ext cx="1512168" cy="151216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6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114</TotalTime>
  <Words>110</Words>
  <Application>Microsoft Office PowerPoint</Application>
  <PresentationFormat>Экран (4:3)</PresentationFormat>
  <Paragraphs>42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15</cp:revision>
  <dcterms:created xsi:type="dcterms:W3CDTF">2014-04-04T13:57:53Z</dcterms:created>
  <dcterms:modified xsi:type="dcterms:W3CDTF">2014-09-10T14:05:47Z</dcterms:modified>
</cp:coreProperties>
</file>