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0"/>
  </p:notesMasterIdLst>
  <p:sldIdLst>
    <p:sldId id="256" r:id="rId2"/>
    <p:sldId id="257" r:id="rId3"/>
    <p:sldId id="264" r:id="rId4"/>
    <p:sldId id="262" r:id="rId5"/>
    <p:sldId id="263" r:id="rId6"/>
    <p:sldId id="276" r:id="rId7"/>
    <p:sldId id="268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F67D04"/>
    <a:srgbClr val="660066"/>
    <a:srgbClr val="9900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07B9-7084-4F23-8E9F-15AD8540D2D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69455-9EB4-434F-8D54-252E71582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5;&#1056;&#1045;&#1047;&#1045;&#1053;&#1058;&#1040;&#1062;&#1048;&#1071;\GNATYUK_-_Vyberi_menya_vyberi_menya_ptica_schastya_zavtrashnego_dnya_(get-tune.net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429264"/>
            <a:ext cx="6858002" cy="142873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i="1" dirty="0">
              <a:solidFill>
                <a:srgbClr val="F67D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1810" y="6705600"/>
            <a:ext cx="6858002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256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i="1" cap="none" spc="0" dirty="0" smtClean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СЧАСТЬЕ?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 descr="C:\Users\SDA777\Desktop\бабочки\0_7e0e8_480bf0a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1000100" cy="1127932"/>
          </a:xfrm>
          <a:prstGeom prst="rect">
            <a:avLst/>
          </a:prstGeom>
          <a:noFill/>
        </p:spPr>
      </p:pic>
      <p:pic>
        <p:nvPicPr>
          <p:cNvPr id="8195" name="Picture 3" descr="C:\Users\SDA777\Desktop\бабочки\0_7e0e1_517bd69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7360">
            <a:off x="7558602" y="745514"/>
            <a:ext cx="1469582" cy="857256"/>
          </a:xfrm>
          <a:prstGeom prst="rect">
            <a:avLst/>
          </a:prstGeom>
          <a:noFill/>
        </p:spPr>
      </p:pic>
      <p:pic>
        <p:nvPicPr>
          <p:cNvPr id="8196" name="Picture 4" descr="C:\Users\SDA777\Desktop\бабочки\0_7e0de_45ab89b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96555" y="5227803"/>
            <a:ext cx="1288860" cy="1406030"/>
          </a:xfrm>
          <a:prstGeom prst="rect">
            <a:avLst/>
          </a:prstGeom>
          <a:noFill/>
        </p:spPr>
      </p:pic>
      <p:pic>
        <p:nvPicPr>
          <p:cNvPr id="8197" name="Picture 5" descr="C:\Users\SDA777\Desktop\бабочки\0_7e0e4_868b39a7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1966">
            <a:off x="-136008" y="3822324"/>
            <a:ext cx="1238247" cy="1696229"/>
          </a:xfrm>
          <a:prstGeom prst="rect">
            <a:avLst/>
          </a:prstGeom>
          <a:noFill/>
        </p:spPr>
      </p:pic>
      <p:pic>
        <p:nvPicPr>
          <p:cNvPr id="9" name="GNATYUK_-_Vyberi_menya_vyberi_menya_ptica_schastya_zavtrashnego_dn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9144000" cy="6000792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Счастье - эмоциональное состояние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(эмоция), при котором человек испытывает внутреннюю удовлетворённость условиями своего существования, полноту и осмысленность жизни и осуществление своего назначения.</a:t>
            </a:r>
            <a:endParaRPr lang="ru-RU" sz="48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DA777\Desktop\field-photo-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9144000" cy="13001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71480"/>
            <a:ext cx="6858000" cy="3238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ВЫСКАЗЫВАНИЯ О СЧАСТЬЕ</a:t>
            </a:r>
          </a:p>
          <a:p>
            <a:endParaRPr lang="ru-RU" sz="3200" b="1" dirty="0" smtClean="0">
              <a:ln w="22225">
                <a:solidFill>
                  <a:schemeClr val="tx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 – это когда хорошо и тебе, и всем, кто рядом с тобой.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 – это когда ты можешь кому- то помочь, взамен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Счастье- это когда сердце переполнено любовью и теплом, глаза – светом и радостью, а в душе поют птицы.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жизнь – уже счастье.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ln w="2222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 – это когда  ты занимаешься любимым  делом</a:t>
            </a:r>
            <a:endParaRPr lang="ru-RU" sz="3600" dirty="0">
              <a:ln w="22225">
                <a:solidFill>
                  <a:schemeClr val="tx1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DA777\Desktop\1358783610_0_39ba6_e531b2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03764">
            <a:off x="-157041" y="-85595"/>
            <a:ext cx="3126530" cy="31265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5253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«Большинство людей счастливы настолько, насколько они решили быть счастливыми»</a:t>
            </a:r>
            <a:r>
              <a:rPr lang="ru-RU" sz="4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(А. Линкольн)</a:t>
            </a:r>
          </a:p>
          <a:p>
            <a:pPr lvl="0" algn="l">
              <a:lnSpc>
                <a:spcPct val="1000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“Человек который думает только о себе и ищет во всем свою выгоду не может быть счастливым. Хочешь жить для себя, живи для других”.                   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(Сенека) </a:t>
            </a:r>
          </a:p>
          <a:p>
            <a:pPr lvl="0" algn="l">
              <a:lnSpc>
                <a:spcPct val="1000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“Счастлив тот, кто считает себя счастливым”.                           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(Г. Филдинг)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DA777\Desktop\1265315250_0_57e6_7d22141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8429684" cy="550072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5200" b="1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sx="22000" sy="22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Пословицы и поговорки </a:t>
            </a:r>
          </a:p>
          <a:p>
            <a:pPr>
              <a:lnSpc>
                <a:spcPct val="100000"/>
              </a:lnSpc>
            </a:pPr>
            <a:r>
              <a:rPr lang="ru-RU" sz="5200" b="1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2700000" sx="22000" sy="22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 счастье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sx="22000" sy="22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“ Счастье в руки не поймаешь”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sx="22000" sy="22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“Счастье дороже богатства”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sx="22000" sy="22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“Счастье не в кошельке, счастье в руках”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8501090" cy="6000792"/>
          </a:xfrm>
        </p:spPr>
        <p:txBody>
          <a:bodyPr>
            <a:normAutofit/>
          </a:bodyPr>
          <a:lstStyle/>
          <a:p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i="1" dirty="0" smtClean="0">
                <a:ln w="31750"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БЫТЬ СЧАСТЛИВЫМ НУЖНО…</a:t>
            </a:r>
            <a:endParaRPr lang="ru-RU" sz="8000" b="1" i="1" dirty="0">
              <a:ln w="31750">
                <a:solidFill>
                  <a:schemeClr val="tx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SDA777\Desktop\1358783610_0_39ba6_e531b2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76462"/>
            <a:ext cx="4681537" cy="468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01122" cy="128588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ТРУДОЛЮБИВЫМ.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УМЕТЬ РАДОВАТЬСЯ МЕЛОЧАМ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СТОЙКО ПЕРЕНОСИТЬ НЕПРИЯТНОСТИ.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Ддд</a:t>
            </a:r>
            <a:endParaRPr lang="ru-RU" dirty="0"/>
          </a:p>
        </p:txBody>
      </p:sp>
      <p:pic>
        <p:nvPicPr>
          <p:cNvPr id="14338" name="Picture 2" descr="C:\Users\SDA777\Desktop\img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28828"/>
            <a:ext cx="3624810" cy="43497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8929718" cy="8572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ИМЕТЬ ВЕРНЫХ ДРУЗЕЙ.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ДОБРО.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ЛЮБИТЬ И ПРОЩАТЬ ЛЮДЕЙ!</a:t>
            </a:r>
          </a:p>
          <a:p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SDA777\Desktop\дети-обнимаются-300x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6929486" cy="44579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397</TotalTime>
  <Words>177</Words>
  <Application>Microsoft Office PowerPoint</Application>
  <PresentationFormat>Экран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Тема9</vt:lpstr>
      <vt:lpstr>          </vt:lpstr>
      <vt:lpstr>  </vt:lpstr>
      <vt:lpstr>Слайд 3</vt:lpstr>
      <vt:lpstr>Слайд 4</vt:lpstr>
      <vt:lpstr>Слайд 5</vt:lpstr>
      <vt:lpstr>Слайд 6</vt:lpstr>
      <vt:lpstr>  БЫТЬ ТРУДОЛЮБИВЫМ. УМЕТЬ РАДОВАТЬСЯ МЕЛОЧАМ. СТОЙКО ПЕРЕНОСИТЬ НЕПРИЯТНОСТИ.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</dc:title>
  <dc:creator>SDA777</dc:creator>
  <cp:lastModifiedBy>user</cp:lastModifiedBy>
  <cp:revision>38</cp:revision>
  <dcterms:created xsi:type="dcterms:W3CDTF">2013-12-15T09:58:12Z</dcterms:created>
  <dcterms:modified xsi:type="dcterms:W3CDTF">2014-11-14T16:08:35Z</dcterms:modified>
</cp:coreProperties>
</file>