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107982F-0658-422C-A06A-80D88300761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3421-B1A6-4214-9442-3C7115AB0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82F-0658-422C-A06A-80D88300761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3421-B1A6-4214-9442-3C7115AB0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82F-0658-422C-A06A-80D88300761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3421-B1A6-4214-9442-3C7115AB0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82F-0658-422C-A06A-80D88300761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3421-B1A6-4214-9442-3C7115AB03D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82F-0658-422C-A06A-80D88300761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3421-B1A6-4214-9442-3C7115AB03D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82F-0658-422C-A06A-80D88300761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3421-B1A6-4214-9442-3C7115AB03D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82F-0658-422C-A06A-80D88300761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3421-B1A6-4214-9442-3C7115AB0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82F-0658-422C-A06A-80D88300761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3421-B1A6-4214-9442-3C7115AB03D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82F-0658-422C-A06A-80D88300761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3421-B1A6-4214-9442-3C7115AB0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82F-0658-422C-A06A-80D88300761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3421-B1A6-4214-9442-3C7115AB03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982F-0658-422C-A06A-80D88300761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3421-B1A6-4214-9442-3C7115AB0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107982F-0658-422C-A06A-80D88300761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A633421-B1A6-4214-9442-3C7115AB03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Жизнь учеников во время блокады.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015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no-matter-ed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992888" cy="47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20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no-matter-ed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20880" cy="52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86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no-matter-edu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23343" cy="45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37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no-matter-edu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827418"/>
            <a:ext cx="6624736" cy="486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1796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no-matter-edu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99115"/>
            <a:ext cx="6048672" cy="481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4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no-matter-edu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73057"/>
            <a:ext cx="7056784" cy="459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93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no-matter-edu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18898"/>
            <a:ext cx="6624736" cy="517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43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no-matter-edu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19836"/>
            <a:ext cx="7200800" cy="47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370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</TotalTime>
  <Words>6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Жизнь учеников во время блокады.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учеников во время блокады.</dc:title>
  <dc:creator>aleksey</dc:creator>
  <cp:lastModifiedBy>aleksey</cp:lastModifiedBy>
  <cp:revision>2</cp:revision>
  <dcterms:created xsi:type="dcterms:W3CDTF">2014-01-21T16:02:21Z</dcterms:created>
  <dcterms:modified xsi:type="dcterms:W3CDTF">2014-01-21T16:12:52Z</dcterms:modified>
</cp:coreProperties>
</file>