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7436-79AF-4DE7-BBD3-02278014770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280-5EB3-449D-AEA5-EC78193C3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0C2B-F4F6-4A82-A2C1-3F83750706C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EE59-CD21-4CA9-B0CA-CA9BB0F4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4EB36-384F-48E2-AAA0-97B8FC36314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58DA-49AF-444B-AE09-A5BB0428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3EED-61C7-4E64-8B93-3448A3E69E5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536C3-06D7-46ED-800C-5A9CADC09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398A-203F-4442-BC6A-5520B3D0F53E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B44F-CDD7-49D1-BBFE-A6D8FEED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88D8-FEF7-474D-A5D9-B1CD765F6133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C6E7-D61A-40BC-B860-20A0A3AEF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AE8-2735-4EEC-8E48-119FBFA8053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6FFD-DEC0-4FB3-BCB2-8FA342EF2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0909-77BA-4215-A378-4DA16321A98B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AFE3-E7A4-453F-8725-17218C007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4388-F6AA-4844-AB77-664DF25139EF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3B56-AFB7-4893-A661-44CD39A1E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EBF3-88E8-4EAC-ACAB-1B41BA6E3E18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1861-11E5-44AE-81F0-BC2B6152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AB04-710B-467C-9003-2F3F67BC48C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A59D-0E39-45F3-B79B-63DB1F066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13A2FE-90E5-44EF-B099-DB0CDCCCB9A6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BCA33-9E22-414C-9E4A-8B016C0C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57188" y="1357313"/>
            <a:ext cx="8172450" cy="3171825"/>
          </a:xfrm>
        </p:spPr>
        <p:txBody>
          <a:bodyPr/>
          <a:lstStyle/>
          <a:p>
            <a:r>
              <a:rPr lang="ru-RU" sz="6600" b="1" i="1" smtClean="0">
                <a:latin typeface="Batang"/>
                <a:ea typeface="Batang"/>
                <a:cs typeface="Batang"/>
              </a:rPr>
              <a:t>Футбольный матч в блокадном Ленинграде</a:t>
            </a:r>
            <a:r>
              <a:rPr lang="ru-RU" sz="6600" b="1" smtClean="0"/>
              <a:t/>
            </a:r>
            <a:br>
              <a:rPr lang="ru-RU" sz="6600" b="1" smtClean="0"/>
            </a:br>
            <a:endParaRPr lang="ru-RU" sz="6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ble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567409" cy="27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800_d05afffd6fefea6d46a2557d6ab5ab6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000108"/>
            <a:ext cx="5553461" cy="3929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Optic\Desktop\DETAIL_PICTURE_707490_62136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200" dirty="0" smtClean="0"/>
          </a:p>
        </p:txBody>
      </p:sp>
      <p:pic>
        <p:nvPicPr>
          <p:cNvPr id="3074" name="Picture 2" descr="C:\Users\Optic\Desktop\0_62fa0_677958f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572428" cy="5243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0" name="Picture 2" descr="C:\Users\Optic\Desktop\53e08eb27d2c69a786c997ba6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786074" cy="2786074"/>
          </a:xfrm>
          <a:prstGeom prst="rect">
            <a:avLst/>
          </a:prstGeom>
          <a:noFill/>
        </p:spPr>
      </p:pic>
      <p:pic>
        <p:nvPicPr>
          <p:cNvPr id="2051" name="Picture 3" descr="C:\Users\Optic\Desktop\1367823303-futbolnyj-match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4935544" cy="3285221"/>
          </a:xfrm>
          <a:prstGeom prst="rect">
            <a:avLst/>
          </a:prstGeom>
          <a:noFill/>
        </p:spPr>
      </p:pic>
      <p:pic>
        <p:nvPicPr>
          <p:cNvPr id="2052" name="Picture 4" descr="C:\Users\Optic\Desktop\1879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762402" cy="2821801"/>
          </a:xfrm>
          <a:prstGeom prst="rect">
            <a:avLst/>
          </a:prstGeom>
          <a:noFill/>
        </p:spPr>
      </p:pic>
      <p:pic>
        <p:nvPicPr>
          <p:cNvPr id="2053" name="Picture 5" descr="C:\Users\Optic\Desktop\0_62fa3_c36b7c60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4846481" cy="3228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Футбольный матч в блокадном Ленинграде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Футбольный матч в блокадном Ленинграде</dc:title>
  <dc:creator>Optic</dc:creator>
  <cp:lastModifiedBy>Optic</cp:lastModifiedBy>
  <cp:revision>5</cp:revision>
  <dcterms:created xsi:type="dcterms:W3CDTF">2014-01-19T04:20:14Z</dcterms:created>
  <dcterms:modified xsi:type="dcterms:W3CDTF">2014-01-22T15:00:27Z</dcterms:modified>
</cp:coreProperties>
</file>