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2C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3810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EE14-74BD-43D5-A6BA-02CEBA000E2D}" type="datetimeFigureOut">
              <a:rPr lang="ru-RU" smtClean="0"/>
              <a:pPr/>
              <a:t>27.06.2013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F69E5-1FC7-4E2F-8BFF-70A53C54B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3.png"/><Relationship Id="rId5" Type="http://schemas.openxmlformats.org/officeDocument/2006/relationships/image" Target="../media/image34.png"/><Relationship Id="rId10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32656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2"/>
                </a:solidFill>
              </a:rPr>
              <a:t>Звук и буква 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132856"/>
            <a:ext cx="284441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Продолжи предложения словами начинающимися со звука 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276872"/>
            <a:ext cx="4908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Мама купила в магазине …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3573016"/>
            <a:ext cx="3166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 море плавает…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941168"/>
            <a:ext cx="3373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 блюде лежат …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97152"/>
            <a:ext cx="1779265" cy="1791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988840"/>
            <a:ext cx="274738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645024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Мальчик вошел в …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небу пролетел …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5091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Рыбка плавает в 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6558" y="4005064"/>
            <a:ext cx="181744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32656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780928"/>
            <a:ext cx="1584176" cy="188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 картинки к схемам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26384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581128"/>
            <a:ext cx="25812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348880"/>
            <a:ext cx="2590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6384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1944216" cy="196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293096"/>
            <a:ext cx="1728192" cy="205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365104"/>
            <a:ext cx="19572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060848"/>
            <a:ext cx="248837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365104"/>
            <a:ext cx="1888450" cy="18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2204864"/>
            <a:ext cx="355107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6256" y="1916832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332656"/>
            <a:ext cx="25812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8184" y="332656"/>
            <a:ext cx="2590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67544" y="177281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1628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1680" y="37890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96808" y="1781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39330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40050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44408" y="40050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На каких звездочках находятся  буквы 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Месяц 13"/>
          <p:cNvSpPr/>
          <p:nvPr/>
        </p:nvSpPr>
        <p:spPr>
          <a:xfrm>
            <a:off x="683568" y="548680"/>
            <a:ext cx="1584176" cy="2088232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0" y="2636912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2483768" y="2708920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6876256" y="4653136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7020272" y="620688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763688" y="4149080"/>
            <a:ext cx="1800200" cy="17281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4211960" y="2420888"/>
            <a:ext cx="1800200" cy="1728192"/>
          </a:xfrm>
          <a:prstGeom prst="star5">
            <a:avLst>
              <a:gd name="adj" fmla="val 25776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5148064" y="908720"/>
            <a:ext cx="1440160" cy="1440160"/>
          </a:xfrm>
          <a:prstGeom prst="star5">
            <a:avLst>
              <a:gd name="adj" fmla="val 21769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2771800" y="1124744"/>
            <a:ext cx="1800200" cy="17281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3491880" y="4509120"/>
            <a:ext cx="1800200" cy="17281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796136" y="2996952"/>
            <a:ext cx="1800200" cy="17281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7343800" y="2276872"/>
            <a:ext cx="1800200" cy="17281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3779912" y="0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5148064" y="4293096"/>
            <a:ext cx="1728192" cy="2132856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95536" y="4581128"/>
            <a:ext cx="1728192" cy="1872208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/>
              <a:t>Схема изображения звука 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04864"/>
            <a:ext cx="17811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0"/>
            <a:ext cx="284441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84984"/>
            <a:ext cx="17240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авнобедренный треугольник 18"/>
          <p:cNvSpPr/>
          <p:nvPr/>
        </p:nvSpPr>
        <p:spPr>
          <a:xfrm>
            <a:off x="1907704" y="0"/>
            <a:ext cx="5184576" cy="86409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2339752" y="908720"/>
            <a:ext cx="2376264" cy="5949280"/>
            <a:chOff x="2339752" y="908720"/>
            <a:chExt cx="2376264" cy="594928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39752" y="908720"/>
              <a:ext cx="2160240" cy="5949280"/>
            </a:xfrm>
            <a:prstGeom prst="rect">
              <a:avLst/>
            </a:prstGeom>
            <a:noFill/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2339752" y="2060848"/>
              <a:ext cx="2376264" cy="3672408"/>
              <a:chOff x="2339752" y="2060848"/>
              <a:chExt cx="2376264" cy="3672408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339752" y="2060848"/>
                <a:ext cx="22322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339752" y="3284984"/>
                <a:ext cx="230425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339752" y="4509120"/>
                <a:ext cx="237626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411760" y="5733256"/>
                <a:ext cx="20882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Группа 42"/>
          <p:cNvGrpSpPr/>
          <p:nvPr/>
        </p:nvGrpSpPr>
        <p:grpSpPr>
          <a:xfrm>
            <a:off x="4572000" y="908720"/>
            <a:ext cx="2160240" cy="5949280"/>
            <a:chOff x="2339752" y="908720"/>
            <a:chExt cx="2160240" cy="594928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2339752" y="908720"/>
              <a:ext cx="2160240" cy="5949280"/>
            </a:xfrm>
            <a:prstGeom prst="rect">
              <a:avLst/>
            </a:prstGeom>
            <a:noFill/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5" name="Группа 40"/>
            <p:cNvGrpSpPr/>
            <p:nvPr/>
          </p:nvGrpSpPr>
          <p:grpSpPr>
            <a:xfrm>
              <a:off x="2339752" y="2060848"/>
              <a:ext cx="2160240" cy="3672408"/>
              <a:chOff x="2339752" y="2060848"/>
              <a:chExt cx="2160240" cy="3672408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2339752" y="2060848"/>
                <a:ext cx="21602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2339752" y="3284984"/>
                <a:ext cx="21602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2339752" y="4509120"/>
                <a:ext cx="20882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411760" y="5733256"/>
                <a:ext cx="208823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Прямоугольник 52"/>
          <p:cNvSpPr/>
          <p:nvPr/>
        </p:nvSpPr>
        <p:spPr>
          <a:xfrm>
            <a:off x="2411760" y="620688"/>
            <a:ext cx="223224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6400800" cy="1752600"/>
          </a:xfrm>
        </p:spPr>
        <p:txBody>
          <a:bodyPr/>
          <a:lstStyle/>
          <a:p>
            <a:r>
              <a:rPr lang="ru-RU" sz="4000" dirty="0" smtClean="0">
                <a:solidFill>
                  <a:schemeClr val="tx2"/>
                </a:solidFill>
              </a:rPr>
              <a:t>Выложи из палочек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420888"/>
            <a:ext cx="34575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dirty="0" smtClean="0"/>
              <a:t>С какого звука начинаются названия картинок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220434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348880"/>
            <a:ext cx="22322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284984"/>
            <a:ext cx="2232248" cy="283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Хлопни столько раз, сколько раз услышишь звук А в слове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113590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132856"/>
            <a:ext cx="186020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060848"/>
            <a:ext cx="1670670" cy="165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060848"/>
            <a:ext cx="224690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221088"/>
            <a:ext cx="1224136" cy="159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4221088"/>
            <a:ext cx="239468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4221088"/>
            <a:ext cx="1656184" cy="151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4149080"/>
            <a:ext cx="211779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04864"/>
            <a:ext cx="113590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Назови картинки в названиях, которых есть звук 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2348880"/>
            <a:ext cx="17713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365104"/>
            <a:ext cx="159795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9482" y="2276873"/>
            <a:ext cx="1450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365104"/>
            <a:ext cx="1776586" cy="177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276872"/>
            <a:ext cx="1584176" cy="188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509120"/>
            <a:ext cx="209032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348880"/>
            <a:ext cx="22140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293096"/>
            <a:ext cx="2220797" cy="166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797152"/>
            <a:ext cx="2084809" cy="164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32656"/>
            <a:ext cx="1998471" cy="170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437112"/>
            <a:ext cx="2030710" cy="180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2492896"/>
            <a:ext cx="1800200" cy="181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1052736"/>
            <a:ext cx="1635621" cy="272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4062" y="548680"/>
            <a:ext cx="248837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88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Схема изображения звука А</vt:lpstr>
      <vt:lpstr> </vt:lpstr>
      <vt:lpstr>Слайд 4</vt:lpstr>
      <vt:lpstr>Слайд 5</vt:lpstr>
      <vt:lpstr>С какого звука начинаются названия картинок</vt:lpstr>
      <vt:lpstr>Хлопни столько раз, сколько раз услышишь звук А в слове </vt:lpstr>
      <vt:lpstr>Назови картинки в названиях, которых есть звук А</vt:lpstr>
      <vt:lpstr>Слайд 9</vt:lpstr>
      <vt:lpstr>Продолжи предложения словами начинающимися со звука А</vt:lpstr>
      <vt:lpstr>Мальчик вошел в …</vt:lpstr>
      <vt:lpstr>Подбери картинки к схемам</vt:lpstr>
      <vt:lpstr>Слайд 13</vt:lpstr>
      <vt:lpstr>На каких звездочках находятся  буквы 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25</cp:revision>
  <dcterms:created xsi:type="dcterms:W3CDTF">2013-06-17T06:44:54Z</dcterms:created>
  <dcterms:modified xsi:type="dcterms:W3CDTF">2013-06-27T09:01:33Z</dcterms:modified>
</cp:coreProperties>
</file>