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0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1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6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5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4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73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49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4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6">
                <a:lumMod val="75000"/>
                <a:alpha val="14000"/>
              </a:schemeClr>
            </a:gs>
            <a:gs pos="69000">
              <a:srgbClr val="F2B669"/>
            </a:gs>
            <a:gs pos="100000">
              <a:srgbClr val="00B050">
                <a:alpha val="29000"/>
              </a:srgbClr>
            </a:gs>
            <a:gs pos="4000">
              <a:srgbClr val="AEC3E9">
                <a:alpha val="73000"/>
                <a:lumMod val="12000"/>
                <a:lumOff val="88000"/>
              </a:srgbClr>
            </a:gs>
            <a:gs pos="69000">
              <a:schemeClr val="accent1">
                <a:tint val="66000"/>
                <a:satMod val="160000"/>
                <a:lumMod val="33000"/>
                <a:lumOff val="6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ED20-BDCD-49A6-817A-3797A943E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4E58-A7A2-43C5-8657-7DF4E9A7F9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7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F4B3-9E43-405A-97F5-2300CAA763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2CF7-51D9-4E59-919E-C16B794D4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48830" y="657215"/>
            <a:ext cx="8615075" cy="2944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11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гимнастика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85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60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60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60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Ладошки»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0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15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ru-RU" sz="185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endParaRPr lang="ru-RU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1232" y="4941168"/>
            <a:ext cx="7249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Выполнила: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</a:rPr>
              <a:t>Кушнарева Светлана Петровна,</a:t>
            </a:r>
          </a:p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</a:rPr>
              <a:t>                  учитель начальных классов </a:t>
            </a:r>
          </a:p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</a:rPr>
              <a:t>                                 ГБОУ СКОШ № 530 ЮВАО г. Москва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40"/>
            </a:avLst>
          </a:prstGeom>
          <a:solidFill>
            <a:srgbClr val="52E8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3001"/>
            <a:ext cx="3528392" cy="6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lumMod val="69000"/>
                <a:lumOff val="31000"/>
              </a:srgbClr>
            </a:gs>
            <a:gs pos="26000">
              <a:srgbClr val="EBC5E1"/>
            </a:gs>
            <a:gs pos="100000">
              <a:srgbClr val="0070C0"/>
            </a:gs>
            <a:gs pos="55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узыкальное сопровождение ЛАДО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04" y="5496025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09974">
            <a:off x="2424147" y="1456355"/>
            <a:ext cx="4973067" cy="57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1000">
              <a:schemeClr val="accent1">
                <a:tint val="44500"/>
                <a:satMod val="16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420888"/>
            <a:ext cx="3290992" cy="38104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1581906"/>
            <a:ext cx="3600400" cy="22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7135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190"/>
            <a:ext cx="9144000" cy="690519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300"/>
            <a:ext cx="9144000" cy="69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4852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36712"/>
            <a:ext cx="7516127" cy="5832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60648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04252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4987" y="-711461"/>
            <a:ext cx="6858001" cy="828092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" y="0"/>
            <a:ext cx="4571999" cy="6237312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572000" y="0"/>
            <a:ext cx="4572000" cy="6237312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216890"/>
            <a:ext cx="9144000" cy="6411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C0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-108520" y="3151886"/>
            <a:ext cx="9486800" cy="3316449"/>
          </a:xfrm>
          <a:prstGeom prst="flowChartPunchedTape">
            <a:avLst/>
          </a:prstGeom>
          <a:solidFill>
            <a:srgbClr val="FFFF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39752" y="1320379"/>
            <a:ext cx="1684988" cy="3663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0" y="1238450"/>
            <a:ext cx="3707170" cy="44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</Words>
  <Application>Microsoft Office PowerPoint</Application>
  <PresentationFormat>Экран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Кушнарева Светлана Петровна</cp:lastModifiedBy>
  <cp:revision>6</cp:revision>
  <dcterms:created xsi:type="dcterms:W3CDTF">2014-08-20T17:23:37Z</dcterms:created>
  <dcterms:modified xsi:type="dcterms:W3CDTF">2014-08-20T17:47:10Z</dcterms:modified>
</cp:coreProperties>
</file>