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828800"/>
          </a:xfrm>
        </p:spPr>
        <p:txBody>
          <a:bodyPr/>
          <a:lstStyle/>
          <a:p>
            <a:r>
              <a:rPr lang="ru-RU" dirty="0" smtClean="0"/>
              <a:t>Фет и теория чистого  искусства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</p:spPr>
        <p:txBody>
          <a:bodyPr>
            <a:normAutofit/>
          </a:bodyPr>
          <a:lstStyle/>
          <a:p>
            <a:r>
              <a:rPr lang="ru-RU" sz="2860" dirty="0" smtClean="0"/>
              <a:t> «Чистое искусство»</a:t>
            </a:r>
            <a:endParaRPr lang="ru-RU" sz="286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00174"/>
            <a:ext cx="8183880" cy="478634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Определение «чистое искусство» сложилось в русской критике как отрицательное в 40-50-х годах. Еще о Жуковском и Батюшкове так говорить было нельзя. Чувствовалась большая содержательность их поэзии, позитивные достоинства ее формы. Позднее, по недоразумению и в связи с назойливым подчеркиванием идеологического «консерватизма» Жуковского, это уничижительное определение расползлось и на него как на поэта. В 40-50-х годах ярко заявляет о себе поэтическое творчество А.А. Фета, Ф.И. Тютчева как своеобразная реакция на демократические ориентации, которые шли от Некрасова и Белинского. Оба поэта - Фет и Тютчев - были вне укреплявшегося направления в литературе, закладывали ее новую родословную. Их начинания были подхвачены А.Н. </a:t>
            </a:r>
            <a:r>
              <a:rPr lang="ru-RU" dirty="0" err="1" smtClean="0"/>
              <a:t>Майковым</a:t>
            </a:r>
            <a:r>
              <a:rPr lang="ru-RU" dirty="0" smtClean="0"/>
              <a:t>, Я.П. Полонским, А.К. Толстым. Поэты этой группы искренне полагали, что поэзия должна говорить о вечном свободно, без принуждения. Никакой теории над собой они не признавали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605776"/>
          </a:xfrm>
        </p:spPr>
        <p:txBody>
          <a:bodyPr>
            <a:normAutofit/>
          </a:bodyPr>
          <a:lstStyle/>
          <a:p>
            <a:r>
              <a:rPr lang="ru-RU" sz="3100" dirty="0" smtClean="0"/>
              <a:t> Три Объяснения Фета 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85860"/>
            <a:ext cx="8183880" cy="5072098"/>
          </a:xfrm>
        </p:spPr>
        <p:txBody>
          <a:bodyPr>
            <a:normAutofit fontScale="70000" lnSpcReduction="20000"/>
          </a:bodyPr>
          <a:lstStyle/>
          <a:p>
            <a:r>
              <a:rPr lang="ru-RU" sz="2260" dirty="0" smtClean="0"/>
              <a:t>Первая</a:t>
            </a:r>
            <a:r>
              <a:rPr lang="en-US" sz="2260" dirty="0" smtClean="0"/>
              <a:t>: </a:t>
            </a:r>
            <a:r>
              <a:rPr lang="ru-RU" sz="2260" dirty="0" smtClean="0"/>
              <a:t>мы хотим знать только «</a:t>
            </a:r>
          </a:p>
          <a:p>
            <a:r>
              <a:rPr lang="ru-RU" sz="2260" dirty="0" smtClean="0"/>
              <a:t>хорошего» Фета.</a:t>
            </a:r>
          </a:p>
          <a:p>
            <a:r>
              <a:rPr lang="ru-RU" sz="2260" dirty="0" smtClean="0"/>
              <a:t>Вторая : Крупнейшего лирика, и ни до чего другого Фет и Шеншин, поэт и делец, и хотя Шеншин часто мешал Фету, эти помехи надо игнорировать как чисто эмпирические обстоятельства, как недоразумения частной жизни, будничную суету, не стоящую внимания.</a:t>
            </a:r>
          </a:p>
          <a:p>
            <a:r>
              <a:rPr lang="ru-RU" sz="2260" dirty="0" smtClean="0"/>
              <a:t>Третья : имеются диалектические связи между Фетом и </a:t>
            </a:r>
            <a:r>
              <a:rPr lang="ru-RU" sz="2260" dirty="0" err="1" smtClean="0"/>
              <a:t>Шеншиным</a:t>
            </a:r>
            <a:r>
              <a:rPr lang="ru-RU" sz="2260" dirty="0" smtClean="0"/>
              <a:t> , между благоухающим лириком и воинствующим консерватором. Нас должна интересовать диалектика связей между жизнью и убеждениями Фета, с одной стороны, и его «чистой» лирикой - с другой . Подлинную диалектику надо искать не в уродливых связях - соотношениях Фета с </a:t>
            </a:r>
            <a:r>
              <a:rPr lang="ru-RU" sz="2260" dirty="0" err="1" smtClean="0"/>
              <a:t>Шеншиным</a:t>
            </a:r>
            <a:r>
              <a:rPr lang="ru-RU" sz="2260" dirty="0" smtClean="0"/>
              <a:t> , величайшего лирика с корыстолюбивым помещиком - этот путь ложный и непродуктивный. Связи могут быть только между </a:t>
            </a:r>
            <a:r>
              <a:rPr lang="ru-RU" sz="2260" dirty="0" err="1" smtClean="0"/>
              <a:t>фетовским</a:t>
            </a:r>
            <a:r>
              <a:rPr lang="ru-RU" sz="2260" dirty="0" smtClean="0"/>
              <a:t> поэтическим миром и беспредельным миром общечеловеческой жизни, жизни природы, общества. Подлинная правда Фета сформулирована им самим в одной из статей 1867 года: «Только человек и только он один во всем мироздании чувствует потребность спрашивать: что такое окружающая его природа? откуда все это? что такое он сам? откуда? куда? зачем? И чем выше человек, чем могущественнее его нравственная природа, тем искреннее возникают в нем эти вопросы».</a:t>
            </a:r>
            <a:endParaRPr lang="ru-RU" sz="226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500066"/>
          </a:xfrm>
        </p:spPr>
        <p:txBody>
          <a:bodyPr>
            <a:normAutofit/>
          </a:bodyPr>
          <a:lstStyle/>
          <a:p>
            <a:r>
              <a:rPr lang="ru-RU" sz="2350" dirty="0" smtClean="0"/>
              <a:t>Трагическая любовь Фета и Мэри Лазич  </a:t>
            </a:r>
            <a:endParaRPr lang="ru-RU" sz="235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542928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Давно забытые, под легким слоем пыли,</a:t>
            </a:r>
          </a:p>
          <a:p>
            <a:r>
              <a:rPr lang="ru-RU" dirty="0" smtClean="0"/>
              <a:t>Черты заветные, вы вновь передо мной</a:t>
            </a:r>
          </a:p>
          <a:p>
            <a:r>
              <a:rPr lang="ru-RU" dirty="0" smtClean="0"/>
              <a:t>И в час душевных мук мгновенно  воскресили</a:t>
            </a:r>
          </a:p>
          <a:p>
            <a:r>
              <a:rPr lang="ru-RU" dirty="0" smtClean="0"/>
              <a:t>Все, что давно-давно утрачено душой.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Горя огнем стыда, опять встречают взоры</a:t>
            </a:r>
          </a:p>
          <a:p>
            <a:r>
              <a:rPr lang="ru-RU" dirty="0" smtClean="0"/>
              <a:t>Одну доверчивость, надежду и любовь,</a:t>
            </a:r>
          </a:p>
          <a:p>
            <a:r>
              <a:rPr lang="ru-RU" dirty="0" smtClean="0"/>
              <a:t>И задушевных слов поблекшие узоры</a:t>
            </a:r>
          </a:p>
          <a:p>
            <a:r>
              <a:rPr lang="ru-RU" dirty="0" smtClean="0"/>
              <a:t>От сердца моего к ланитам гонят кровь.</a:t>
            </a:r>
          </a:p>
          <a:p>
            <a:r>
              <a:rPr lang="ru-RU" dirty="0" smtClean="0"/>
              <a:t>Я вами осужден, свидетели немые,</a:t>
            </a:r>
          </a:p>
          <a:p>
            <a:r>
              <a:rPr lang="ru-RU" dirty="0" smtClean="0"/>
              <a:t>Весны души моей и сумрачной зимы.</a:t>
            </a:r>
          </a:p>
          <a:p>
            <a:r>
              <a:rPr lang="ru-RU" dirty="0" smtClean="0"/>
              <a:t>Вы те  же светлые, святые, молодые,</a:t>
            </a:r>
          </a:p>
          <a:p>
            <a:r>
              <a:rPr lang="ru-RU" dirty="0" smtClean="0"/>
              <a:t>Как в тот ужасный час, когда прощались мы.</a:t>
            </a:r>
          </a:p>
          <a:p>
            <a:r>
              <a:rPr lang="ru-RU" dirty="0" smtClean="0"/>
              <a:t>А я доверился предательскому звуку, -</a:t>
            </a:r>
          </a:p>
          <a:p>
            <a:r>
              <a:rPr lang="ru-RU" dirty="0" smtClean="0"/>
              <a:t>Как будто вне любви есть в мире что-нибудь!</a:t>
            </a:r>
          </a:p>
          <a:p>
            <a:r>
              <a:rPr lang="ru-RU" dirty="0" smtClean="0"/>
              <a:t>Я дерзко оттолкнул писавшую вас руку,</a:t>
            </a:r>
          </a:p>
          <a:p>
            <a:r>
              <a:rPr lang="ru-RU" dirty="0" smtClean="0"/>
              <a:t>Я осудил себя на вечную разлуку</a:t>
            </a:r>
          </a:p>
          <a:p>
            <a:r>
              <a:rPr lang="ru-RU" dirty="0" smtClean="0"/>
              <a:t>И с холодом в груди пустился в дальний путь.</a:t>
            </a:r>
          </a:p>
          <a:p>
            <a:r>
              <a:rPr lang="ru-RU" dirty="0" smtClean="0"/>
              <a:t>Зачем же с прежнею улыбкой умиленья</a:t>
            </a:r>
          </a:p>
          <a:p>
            <a:r>
              <a:rPr lang="ru-RU" dirty="0" smtClean="0"/>
              <a:t>Шептать мне о любви, глядеть в мои глаза?</a:t>
            </a:r>
          </a:p>
          <a:p>
            <a:r>
              <a:rPr lang="ru-RU" dirty="0" smtClean="0"/>
              <a:t>Души не воскресит и голос всепрощенья,</a:t>
            </a:r>
          </a:p>
          <a:p>
            <a:r>
              <a:rPr lang="ru-RU" dirty="0" smtClean="0"/>
              <a:t>Не смоет этих строк и жгучая слеза.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642942"/>
          </a:xfrm>
        </p:spPr>
        <p:txBody>
          <a:bodyPr>
            <a:noAutofit/>
          </a:bodyPr>
          <a:lstStyle/>
          <a:p>
            <a:r>
              <a:rPr lang="ru-RU" sz="2180" dirty="0" smtClean="0"/>
              <a:t>50-е годы – вершина поэтической славы Фета</a:t>
            </a:r>
            <a:endParaRPr lang="ru-RU" sz="218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5143536"/>
          </a:xfrm>
        </p:spPr>
        <p:txBody>
          <a:bodyPr/>
          <a:lstStyle/>
          <a:p>
            <a:r>
              <a:rPr lang="ru-RU" dirty="0" smtClean="0"/>
              <a:t>Фет популярен. О нем пишут, его</a:t>
            </a:r>
          </a:p>
          <a:p>
            <a:r>
              <a:rPr lang="ru-RU" dirty="0" smtClean="0"/>
              <a:t>восхваляют. Среди всех отзывов</a:t>
            </a:r>
          </a:p>
          <a:p>
            <a:r>
              <a:rPr lang="ru-RU" dirty="0" smtClean="0"/>
              <a:t>есть один, который можно назвать</a:t>
            </a:r>
          </a:p>
          <a:p>
            <a:r>
              <a:rPr lang="ru-RU" dirty="0" smtClean="0"/>
              <a:t>венцом поэтической славы поэта, -</a:t>
            </a:r>
          </a:p>
          <a:p>
            <a:r>
              <a:rPr lang="ru-RU" dirty="0" smtClean="0"/>
              <a:t>это краткое, но дорого стоящее</a:t>
            </a:r>
          </a:p>
          <a:p>
            <a:r>
              <a:rPr lang="ru-RU" dirty="0" smtClean="0"/>
              <a:t>высказывание Л.Н.Толстого: «И</a:t>
            </a:r>
          </a:p>
          <a:p>
            <a:r>
              <a:rPr lang="ru-RU" dirty="0" smtClean="0"/>
              <a:t>откуда у этого добродушного</a:t>
            </a:r>
          </a:p>
          <a:p>
            <a:r>
              <a:rPr lang="ru-RU" dirty="0" smtClean="0"/>
              <a:t>толстого офицера берется такая</a:t>
            </a:r>
          </a:p>
          <a:p>
            <a:r>
              <a:rPr lang="ru-RU" dirty="0" smtClean="0"/>
              <a:t>непонятная лирическая дерзость, -</a:t>
            </a:r>
          </a:p>
          <a:p>
            <a:r>
              <a:rPr lang="ru-RU" dirty="0" smtClean="0"/>
              <a:t>свойство великих поэтов?»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604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Фет и теория чистого  искусства </vt:lpstr>
      <vt:lpstr> «Чистое искусство»</vt:lpstr>
      <vt:lpstr> Три Объяснения Фета :</vt:lpstr>
      <vt:lpstr>Трагическая любовь Фета и Мэри Лазич  </vt:lpstr>
      <vt:lpstr>50-е годы – вершина поэтической славы Фета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Фет и теория чистого  искусства </dc:title>
  <dc:creator>Jane Ricci</dc:creator>
  <cp:lastModifiedBy>Светлик МОЙ ))))</cp:lastModifiedBy>
  <cp:revision>5</cp:revision>
  <dcterms:created xsi:type="dcterms:W3CDTF">2013-12-22T12:30:47Z</dcterms:created>
  <dcterms:modified xsi:type="dcterms:W3CDTF">2014-01-27T16:18:57Z</dcterms:modified>
</cp:coreProperties>
</file>