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71" autoAdjust="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0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158E7E23-4A8A-4F9D-BE18-3AF859E1167C}" type="datetimeFigureOut">
              <a:rPr lang="ru-RU" smtClean="0"/>
              <a:t>19.11.2013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88F69E-711C-48F8-87E6-51EC359A3F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5832648" cy="2088232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  <a:latin typeface="LC Chalk" pitchFamily="2" charset="-52"/>
              </a:rPr>
              <a:t>Николай Степанович </a:t>
            </a:r>
            <a:r>
              <a:rPr lang="ru-RU" dirty="0" smtClean="0">
                <a:solidFill>
                  <a:schemeClr val="bg1"/>
                </a:solidFill>
                <a:latin typeface="LC Chalk" pitchFamily="2" charset="-52"/>
              </a:rPr>
              <a:t>Гумилёв </a:t>
            </a:r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930824"/>
            <a:ext cx="6008712" cy="1343000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LC Chalk" pitchFamily="2" charset="-52"/>
              </a:rPr>
              <a:t>1886-1921 </a:t>
            </a:r>
            <a:endParaRPr lang="ru-RU" dirty="0">
              <a:solidFill>
                <a:schemeClr val="bg1"/>
              </a:solidFill>
              <a:latin typeface="LC Chalk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764704"/>
            <a:ext cx="3196644" cy="45091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344816" cy="6048672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Гумилев считал преданное служение искусству превыше всего. В этом сказалась его романтичность, умение подняться над обыденным и увидеть истинную красоту мира.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Страна живительной прохлады.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Лесов и гор гудящих, где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Всклокоченные водопады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Ревут, как будто быть беде;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Для нас священная навеки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Страна, ты помнишь ли, скажи,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Тот день, как из Варягов в Греки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Пошли суровые мужи?</a:t>
            </a:r>
          </a:p>
        </p:txBody>
      </p:sp>
    </p:spTree>
    <p:extLst>
      <p:ext uri="{BB962C8B-B14F-4D97-AF65-F5344CB8AC3E}">
        <p14:creationId xmlns:p14="http://schemas.microsoft.com/office/powerpoint/2010/main" val="380270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Он чужаком пришел в этот мир. И он всячески,— так, по крайней мере, казалось,— еще и культивировал свою чужеродность миру, свою несовместимость с “толпой”, ее интересами, нуждами, идеалами и с “пошлой”, по его оценке, реальностью — вне зависимости от того, шла речь о предреволюционной рутине или о послереволюционной смуте.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Вероятно, в жизни предыдущей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Я зарезал и отца и мать,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Если в этой — Боже </a:t>
            </a:r>
            <a:r>
              <a:rPr lang="ru-RU" sz="2000" dirty="0" err="1">
                <a:solidFill>
                  <a:schemeClr val="bg1"/>
                </a:solidFill>
              </a:rPr>
              <a:t>присносущий</a:t>
            </a:r>
            <a:r>
              <a:rPr lang="ru-RU" sz="2000" dirty="0">
                <a:solidFill>
                  <a:schemeClr val="bg1"/>
                </a:solidFill>
              </a:rPr>
              <a:t>! —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Так жестоко осужден страдать...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Пусть приходит смертное томленье,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Мне оно не помешает ждать,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Что в моем грядущем воплощенье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Сделаюсь, я воином опять.</a:t>
            </a:r>
          </a:p>
        </p:txBody>
      </p:sp>
    </p:spTree>
    <p:extLst>
      <p:ext uri="{BB962C8B-B14F-4D97-AF65-F5344CB8AC3E}">
        <p14:creationId xmlns:p14="http://schemas.microsoft.com/office/powerpoint/2010/main" val="360520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87208" cy="610669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Богатые жизненные впечатления от путешествий, войны, страданий трансформировались и складывались в “сны”. Вся действительность казалась дурным сном. А в поэзии он преображался, представляя себя то конквистадором, то попугаем с Антильских островов... </a:t>
            </a:r>
            <a:r>
              <a:rPr lang="ru-RU" sz="2000" dirty="0" smtClean="0">
                <a:solidFill>
                  <a:schemeClr val="bg1"/>
                </a:solidFill>
              </a:rPr>
              <a:t/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Живя </a:t>
            </a:r>
            <a:r>
              <a:rPr lang="ru-RU" sz="2000" dirty="0">
                <a:solidFill>
                  <a:schemeClr val="bg1"/>
                </a:solidFill>
              </a:rPr>
              <a:t>в Советской России, Гумилёв не скрывал своих религиозных и политических взглядов — он открыто крестился на храмы, заявлял о своих воззрениях. Так, на одном из поэтических вечеров он на вопрос из зала — «каковы ваши политические убеждения?» ответил — «я убеждённый монархист»</a:t>
            </a:r>
          </a:p>
        </p:txBody>
      </p:sp>
    </p:spTree>
    <p:extLst>
      <p:ext uri="{BB962C8B-B14F-4D97-AF65-F5344CB8AC3E}">
        <p14:creationId xmlns:p14="http://schemas.microsoft.com/office/powerpoint/2010/main" val="7665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530" y="836712"/>
            <a:ext cx="8136904" cy="3312368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</a:rPr>
              <a:t>Гумилев предвидел </a:t>
            </a:r>
            <a:r>
              <a:rPr lang="ru-RU" sz="2400" dirty="0">
                <a:solidFill>
                  <a:schemeClr val="bg1"/>
                </a:solidFill>
              </a:rPr>
              <a:t>свою гибель: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И умру я не в постели,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При нотариусе и враче,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А в какой-нибудь дикой щели.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Утонувшей в густом плюще</a:t>
            </a:r>
            <a:r>
              <a:rPr lang="ru-RU" sz="2400" dirty="0" smtClean="0">
                <a:solidFill>
                  <a:schemeClr val="bg1"/>
                </a:solidFill>
              </a:rPr>
              <a:t>.</a:t>
            </a: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17032"/>
            <a:ext cx="4032448" cy="267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9285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147248" cy="324036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3 августа 1921 года Гумилёв был арестован по подозрению в участии в заговоре «Петроградской боевой организации В. Н. Таганцева». Несколько дней Михаил Лозинский и Николай Оцуп пытались выручить друга, но, несмотря на это, вскоре поэт был </a:t>
            </a:r>
            <a:r>
              <a:rPr lang="ru-RU" sz="2000" dirty="0" smtClean="0">
                <a:solidFill>
                  <a:schemeClr val="bg1"/>
                </a:solidFill>
              </a:rPr>
              <a:t>расстрелян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068960"/>
            <a:ext cx="5156798" cy="332613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3356992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0" dirty="0">
                <a:solidFill>
                  <a:srgbClr val="FFFFFF"/>
                </a:solidFill>
                <a:ea typeface="+mj-ea"/>
                <a:cs typeface="+mj-cs"/>
              </a:rPr>
              <a:t>Лишь в 1992 году Гумилёв был реабилитирован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1398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Основные темы лирики Гумилёва — любовь, искусство, смерть, также присутствуют военные и «географические» стихи. В отличие от большинства поэтов, практически отсутствует политическая и патриотическая лирика.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Хотя размеры стихов Гумилёва крайне разнообразны, сам он считал, что лучше всего у него получаются анапесты</a:t>
            </a:r>
            <a:r>
              <a:rPr lang="ru-RU" sz="2000" dirty="0" smtClean="0">
                <a:solidFill>
                  <a:schemeClr val="bg1"/>
                </a:solidFill>
              </a:rPr>
              <a:t>. </a:t>
            </a:r>
            <a:r>
              <a:rPr lang="ru-RU" sz="2000" dirty="0">
                <a:solidFill>
                  <a:schemeClr val="bg1"/>
                </a:solidFill>
              </a:rPr>
              <a:t>Верлибр Гумилёв использовал редко и считал, что хотя тот и завоевал «право на гражданство в поэзии всех стран. Тем не менее совершенно очевидно, что верлибр должен использоваться чрезвычайно редко</a:t>
            </a:r>
            <a:r>
              <a:rPr lang="ru-RU" sz="2000" dirty="0" smtClean="0">
                <a:solidFill>
                  <a:schemeClr val="bg1"/>
                </a:solidFill>
              </a:rPr>
              <a:t>». Самый </a:t>
            </a:r>
            <a:r>
              <a:rPr lang="ru-RU" sz="2000" dirty="0">
                <a:solidFill>
                  <a:schemeClr val="bg1"/>
                </a:solidFill>
              </a:rPr>
              <a:t>знаменитый верлибр Гумилёва — «Мои читатели».</a:t>
            </a:r>
          </a:p>
        </p:txBody>
      </p:sp>
    </p:spTree>
    <p:extLst>
      <p:ext uri="{BB962C8B-B14F-4D97-AF65-F5344CB8AC3E}">
        <p14:creationId xmlns:p14="http://schemas.microsoft.com/office/powerpoint/2010/main" val="3657198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1470025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Памятник Николаю Гумилёву в Коктебеле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279752"/>
            <a:ext cx="5385792" cy="35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633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Пирс в Лисьем Носу — традиционное место казней в Петербурге и возможное место расстрела Гумилёва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930" y="1600200"/>
            <a:ext cx="3400139" cy="4525963"/>
          </a:xfrm>
        </p:spPr>
      </p:pic>
    </p:spTree>
    <p:extLst>
      <p:ext uri="{BB962C8B-B14F-4D97-AF65-F5344CB8AC3E}">
        <p14:creationId xmlns:p14="http://schemas.microsoft.com/office/powerpoint/2010/main" val="192373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Крест-кенотаф в вероятном месте расстрела Гумилёва. </a:t>
            </a:r>
            <a:r>
              <a:rPr lang="ru-RU" sz="2000" dirty="0" err="1">
                <a:solidFill>
                  <a:schemeClr val="bg1"/>
                </a:solidFill>
              </a:rPr>
              <a:t>Ковалёвский</a:t>
            </a:r>
            <a:r>
              <a:rPr lang="ru-RU" sz="2000" dirty="0">
                <a:solidFill>
                  <a:schemeClr val="bg1"/>
                </a:solidFill>
              </a:rPr>
              <a:t> лес, в районе арсенала Ржевского полигона, у изгиба реки </a:t>
            </a:r>
            <a:r>
              <a:rPr lang="ru-RU" sz="2000" dirty="0" err="1">
                <a:solidFill>
                  <a:schemeClr val="bg1"/>
                </a:solidFill>
              </a:rPr>
              <a:t>Лубьи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810953"/>
            <a:ext cx="5753613" cy="4315210"/>
          </a:xfrm>
        </p:spPr>
      </p:pic>
    </p:spTree>
    <p:extLst>
      <p:ext uri="{BB962C8B-B14F-4D97-AF65-F5344CB8AC3E}">
        <p14:creationId xmlns:p14="http://schemas.microsoft.com/office/powerpoint/2010/main" val="2803681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Крест-кенотаф в вероятном месте расстрела Гумилёва. </a:t>
            </a:r>
            <a:r>
              <a:rPr lang="ru-RU" sz="2000" dirty="0" err="1">
                <a:solidFill>
                  <a:schemeClr val="bg1"/>
                </a:solidFill>
              </a:rPr>
              <a:t>Бернгардовка</a:t>
            </a:r>
            <a:r>
              <a:rPr lang="ru-RU" sz="2000" dirty="0">
                <a:solidFill>
                  <a:schemeClr val="bg1"/>
                </a:solidFill>
              </a:rPr>
              <a:t> (долина реки </a:t>
            </a:r>
            <a:r>
              <a:rPr lang="ru-RU" sz="2000" dirty="0" err="1">
                <a:solidFill>
                  <a:schemeClr val="bg1"/>
                </a:solidFill>
              </a:rPr>
              <a:t>Лубьи</a:t>
            </a:r>
            <a:r>
              <a:rPr lang="ru-RU" sz="2000" dirty="0">
                <a:solidFill>
                  <a:schemeClr val="bg1"/>
                </a:solidFill>
              </a:rPr>
              <a:t>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708" y="1600200"/>
            <a:ext cx="3392583" cy="4525963"/>
          </a:xfrm>
        </p:spPr>
      </p:pic>
    </p:spTree>
    <p:extLst>
      <p:ext uri="{BB962C8B-B14F-4D97-AF65-F5344CB8AC3E}">
        <p14:creationId xmlns:p14="http://schemas.microsoft.com/office/powerpoint/2010/main" val="15854727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933056"/>
            <a:ext cx="7848872" cy="2376264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Родился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в Кронштадте. Отец — морской врач. Детство провел в Царском Селе, в гимназии учился в Петербурге и Тифлисе. Стихи писал с 12 лет, первое печатное выступление в 16 лет — стихотворение в газете «Тифлисский листок».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519127"/>
            <a:ext cx="4572000" cy="32746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46154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252028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Презентацию подготовила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Ученица 11 класса «А»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Доенкина Валентина Александровна </a:t>
            </a:r>
          </a:p>
        </p:txBody>
      </p:sp>
    </p:spTree>
    <p:extLst>
      <p:ext uri="{BB962C8B-B14F-4D97-AF65-F5344CB8AC3E}">
        <p14:creationId xmlns:p14="http://schemas.microsoft.com/office/powerpoint/2010/main" val="3522982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4618856" cy="5688632"/>
          </a:xfrm>
        </p:spPr>
        <p:txBody>
          <a:bodyPr/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Весной 1906 Гумилев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заканчивает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гимназию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, директором которой был Ин. Анненский (учился плохо, выпускные экзамены сдал в 20 лет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).В 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а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ттестате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значилась единственная пятерка по </a:t>
            </a:r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логике.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124" y="620688"/>
            <a:ext cx="3467052" cy="46805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9603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5818658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В 1903 познакомился с гимназисткой А. Горенко (будущей Анной Ахматовой). В 1905 в издании автора выходит первый сборник стихов — «Путь конквистадоров»(на средства родителей), наивная книга ранних опытов, которой, тем не менее, уже найдена собственная энергичная интонация и появился образ лирического героя, мужественного, одинокого завоевателя.</a:t>
            </a:r>
          </a:p>
        </p:txBody>
      </p:sp>
    </p:spTree>
    <p:extLst>
      <p:ext uri="{BB962C8B-B14F-4D97-AF65-F5344CB8AC3E}">
        <p14:creationId xmlns:p14="http://schemas.microsoft.com/office/powerpoint/2010/main" val="37136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178698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В 1906, после окончания гимназии, Гумилев уезжает в Париж, где слушает лекции в Сорбонне и заводит знакомства в литературно-художественной среде. Предпринимает попытку издания журнала «Сириус», в трех вышедших </a:t>
            </a:r>
            <a:r>
              <a:rPr lang="ru-RU" sz="2400" dirty="0" smtClean="0">
                <a:solidFill>
                  <a:schemeClr val="bg1"/>
                </a:solidFill>
              </a:rPr>
              <a:t>номерах, </a:t>
            </a:r>
            <a:r>
              <a:rPr lang="ru-RU" sz="2400" dirty="0">
                <a:solidFill>
                  <a:schemeClr val="bg1"/>
                </a:solidFill>
              </a:rPr>
              <a:t>которого печатается под собственной фамилией и под псевдонимом Анатолий Грант. Посылает корреспонденции в журнал «Весы», газеты «Русь» и «Раннее утро». В Париже, и тоже в издании автора, вышел второй сборник стихов Гумилева — «Романтические стихи» (1908), посвященный А. А. Горенко.</a:t>
            </a:r>
          </a:p>
        </p:txBody>
      </p:sp>
    </p:spTree>
    <p:extLst>
      <p:ext uri="{BB962C8B-B14F-4D97-AF65-F5344CB8AC3E}">
        <p14:creationId xmlns:p14="http://schemas.microsoft.com/office/powerpoint/2010/main" val="2281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47248" cy="5818658"/>
          </a:xfrm>
        </p:spPr>
        <p:txBody>
          <a:bodyPr/>
          <a:lstStyle/>
          <a:p>
            <a:r>
              <a:rPr lang="ru-RU" sz="2400" dirty="0">
                <a:solidFill>
                  <a:schemeClr val="bg1"/>
                </a:solidFill>
              </a:rPr>
              <a:t> Гумилев считал себя учеником Брюсова. Ранние сборники стихов Гумилева не были отмечены самобытностью и оригинальностью.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/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Приближается к Каиру судно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 С длинными знаменами Пророка.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 По матросам угадать нетрудно.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Что они с Востока.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 Капитан кричит и суетится.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 Слышен голос, гортанный и резкий,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Меж снастей видны смуглые лица 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>
                <a:solidFill>
                  <a:schemeClr val="bg1"/>
                </a:solidFill>
              </a:rPr>
              <a:t>    И мелькают красные фески</a:t>
            </a:r>
            <a:r>
              <a:rPr lang="ru-RU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13606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571184" cy="6106690"/>
          </a:xfrm>
        </p:spPr>
        <p:txBody>
          <a:bodyPr/>
          <a:lstStyle/>
          <a:p>
            <a:r>
              <a:rPr lang="ru-RU" sz="2000" dirty="0"/>
              <a:t> </a:t>
            </a:r>
            <a:r>
              <a:rPr lang="ru-RU" sz="2800" dirty="0">
                <a:solidFill>
                  <a:schemeClr val="bg1"/>
                </a:solidFill>
              </a:rPr>
              <a:t>Но начиная со сборников “Чужое небо”, “Колчан”, “Костер” перед нами открывается поэт одаренный и самобытный, с мужественными и сильными интонациями, яркими и контрастными </a:t>
            </a:r>
            <a:r>
              <a:rPr lang="ru-RU" sz="2800" dirty="0" smtClean="0">
                <a:solidFill>
                  <a:schemeClr val="bg1"/>
                </a:solidFill>
              </a:rPr>
              <a:t>красками. 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7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266928" cy="6106690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Гумилев был увлекающимся и смелым человеком, он несколько раз путешествовал по Африке, добровольцем сражался на фронтах первой мировой войны. Он ввел в русскую поэзию африканскую экзотическую тему.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/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На таинственном озере Чад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Посреди вековых баобабов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Вырезные фелуки стремят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На заре величавых арабов.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По лесистым его берегам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И в горах, у зеленых подножий.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 Поклоняются странным богам </a:t>
            </a:r>
            <a:br>
              <a:rPr lang="ru-RU" sz="2000" dirty="0">
                <a:solidFill>
                  <a:schemeClr val="bg1"/>
                </a:solidFill>
              </a:rPr>
            </a:br>
            <a:r>
              <a:rPr lang="ru-RU" sz="2000" dirty="0">
                <a:solidFill>
                  <a:schemeClr val="bg1"/>
                </a:solidFill>
              </a:rPr>
              <a:t>    Девы-жрицы с эбеновой кожей.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532" y="1073047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082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788" y="1993029"/>
            <a:ext cx="2386012" cy="33370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476672"/>
            <a:ext cx="5482952" cy="5649491"/>
          </a:xfrm>
        </p:spPr>
        <p:txBody>
          <a:bodyPr/>
          <a:lstStyle/>
          <a:p>
            <a:r>
              <a:rPr lang="ru-RU" sz="2000" dirty="0">
                <a:solidFill>
                  <a:schemeClr val="bg1"/>
                </a:solidFill>
              </a:rPr>
              <a:t>Позднее в его лирике слышатся философские раздумья о несовершенстве мира, о месте человека в нем, о неизбежности страданий. Трагичность мироощущения Гумилева сочетается у него с любовью к Земле. Его стихи совершенны по форме.</a:t>
            </a:r>
          </a:p>
          <a:p>
            <a:endParaRPr lang="ru-RU" sz="2000" dirty="0">
              <a:solidFill>
                <a:schemeClr val="bg1"/>
              </a:solidFill>
            </a:endParaRPr>
          </a:p>
          <a:p>
            <a:r>
              <a:rPr lang="ru-RU" sz="2000" dirty="0">
                <a:solidFill>
                  <a:schemeClr val="bg1"/>
                </a:solidFill>
              </a:rPr>
              <a:t>    Только усталый достоин молиться богам,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Только влюбленный — ступать по весенним лугам!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На небе звезды, и тихая грусть на земле.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Тихое “пусть” прозвучало и тает во мгле.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Это — покорность! Приди и склонись надо мной. </a:t>
            </a:r>
          </a:p>
          <a:p>
            <a:r>
              <a:rPr lang="ru-RU" sz="2000" dirty="0">
                <a:solidFill>
                  <a:schemeClr val="bg1"/>
                </a:solidFill>
              </a:rPr>
              <a:t>    Бледная дева под траурной черной фатой!</a:t>
            </a:r>
          </a:p>
        </p:txBody>
      </p:sp>
    </p:spTree>
    <p:extLst>
      <p:ext uri="{BB962C8B-B14F-4D97-AF65-F5344CB8AC3E}">
        <p14:creationId xmlns:p14="http://schemas.microsoft.com/office/powerpoint/2010/main" val="37204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SC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9D547AB-3EFF-4C80-B08D-970DF2BF285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CSC</Template>
  <TotalTime>181</TotalTime>
  <Words>686</Words>
  <Application>Microsoft Office PowerPoint</Application>
  <PresentationFormat>Экран (4:3)</PresentationFormat>
  <Paragraphs>31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CSC</vt:lpstr>
      <vt:lpstr>Николай Степанович Гумилёв </vt:lpstr>
      <vt:lpstr>Родился в Кронштадте. Отец — морской врач. Детство провел в Царском Селе, в гимназии учился в Петербурге и Тифлисе. Стихи писал с 12 лет, первое печатное выступление в 16 лет — стихотворение в газете «Тифлисский листок».  </vt:lpstr>
      <vt:lpstr>Весной 1906 Гумилев заканчивает гимназию, директором которой был Ин. Анненский (учился плохо, выпускные экзамены сдал в 20 лет).В  аттестате значилась единственная пятерка по логике.</vt:lpstr>
      <vt:lpstr>В 1903 познакомился с гимназисткой А. Горенко (будущей Анной Ахматовой). В 1905 в издании автора выходит первый сборник стихов — «Путь конквистадоров»(на средства родителей), наивная книга ранних опытов, которой, тем не менее, уже найдена собственная энергичная интонация и появился образ лирического героя, мужественного, одинокого завоевателя.</vt:lpstr>
      <vt:lpstr>В 1906, после окончания гимназии, Гумилев уезжает в Париж, где слушает лекции в Сорбонне и заводит знакомства в литературно-художественной среде. Предпринимает попытку издания журнала «Сириус», в трех вышедших номерах, которого печатается под собственной фамилией и под псевдонимом Анатолий Грант. Посылает корреспонденции в журнал «Весы», газеты «Русь» и «Раннее утро». В Париже, и тоже в издании автора, вышел второй сборник стихов Гумилева — «Романтические стихи» (1908), посвященный А. А. Горенко.</vt:lpstr>
      <vt:lpstr> Гумилев считал себя учеником Брюсова. Ранние сборники стихов Гумилева не были отмечены самобытностью и оригинальностью.      Приближается к Каиру судно       С длинными знаменами Пророка.       По матросам угадать нетрудно.      Что они с Востока.       Капитан кричит и суетится.       Слышен голос, гортанный и резкий,      Меж снастей видны смуглые лица      И мелькают красные фески.</vt:lpstr>
      <vt:lpstr> Но начиная со сборников “Чужое небо”, “Колчан”, “Костер” перед нами открывается поэт одаренный и самобытный, с мужественными и сильными интонациями, яркими и контрастными красками. </vt:lpstr>
      <vt:lpstr>Гумилев был увлекающимся и смелым человеком, он несколько раз путешествовал по Африке, добровольцем сражался на фронтах первой мировой войны. Он ввел в русскую поэзию африканскую экзотическую тему.      На таинственном озере Чад       Посреди вековых баобабов       Вырезные фелуки стремят      На заре величавых арабов.      По лесистым его берегам      И в горах, у зеленых подножий.       Поклоняются странным богам      Девы-жрицы с эбеновой кожей.</vt:lpstr>
      <vt:lpstr>Презентация PowerPoint</vt:lpstr>
      <vt:lpstr>Гумилев считал преданное служение искусству превыше всего. В этом сказалась его романтичность, умение подняться над обыденным и увидеть истинную красоту мира.      Страна живительной прохлады.      Лесов и гор гудящих, где      Всклокоченные водопады      Ревут, как будто быть беде;      Для нас священная навеки      Страна, ты помнишь ли, скажи,      Тот день, как из Варягов в Греки      Пошли суровые мужи?</vt:lpstr>
      <vt:lpstr>Он чужаком пришел в этот мир. И он всячески,— так, по крайней мере, казалось,— еще и культивировал свою чужеродность миру, свою несовместимость с “толпой”, ее интересами, нуждами, идеалами и с “пошлой”, по его оценке, реальностью — вне зависимости от того, шла речь о предреволюционной рутине или о послереволюционной смуте.      Вероятно, в жизни предыдущей      Я зарезал и отца и мать,       Если в этой — Боже присносущий! —      Так жестоко осужден страдать...       Пусть приходит смертное томленье,      Мне оно не помешает ждать,      Что в моем грядущем воплощенье      Сделаюсь, я воином опять.</vt:lpstr>
      <vt:lpstr>Богатые жизненные впечатления от путешествий, войны, страданий трансформировались и складывались в “сны”. Вся действительность казалась дурным сном. А в поэзии он преображался, представляя себя то конквистадором, то попугаем с Антильских островов...  Живя в Советской России, Гумилёв не скрывал своих религиозных и политических взглядов — он открыто крестился на храмы, заявлял о своих воззрениях. Так, на одном из поэтических вечеров он на вопрос из зала — «каковы ваши политические убеждения?» ответил — «я убеждённый монархист»</vt:lpstr>
      <vt:lpstr>Гумилев предвидел свою гибель:      И умру я не в постели,      При нотариусе и враче,      А в какой-нибудь дикой щели.      Утонувшей в густом плюще.  </vt:lpstr>
      <vt:lpstr>3 августа 1921 года Гумилёв был арестован по подозрению в участии в заговоре «Петроградской боевой организации В. Н. Таганцева». Несколько дней Михаил Лозинский и Николай Оцуп пытались выручить друга, но, несмотря на это, вскоре поэт был расстрелян  </vt:lpstr>
      <vt:lpstr>Основные темы лирики Гумилёва — любовь, искусство, смерть, также присутствуют военные и «географические» стихи. В отличие от большинства поэтов, практически отсутствует политическая и патриотическая лирика. Хотя размеры стихов Гумилёва крайне разнообразны, сам он считал, что лучше всего у него получаются анапесты. Верлибр Гумилёв использовал редко и считал, что хотя тот и завоевал «право на гражданство в поэзии всех стран. Тем не менее совершенно очевидно, что верлибр должен использоваться чрезвычайно редко». Самый знаменитый верлибр Гумилёва — «Мои читатели».</vt:lpstr>
      <vt:lpstr>Памятник Николаю Гумилёву в Коктебеле </vt:lpstr>
      <vt:lpstr>Пирс в Лисьем Носу — традиционное место казней в Петербурге и возможное место расстрела Гумилёва</vt:lpstr>
      <vt:lpstr>Крест-кенотаф в вероятном месте расстрела Гумилёва. Ковалёвский лес, в районе арсенала Ржевского полигона, у изгиба реки Лубьи</vt:lpstr>
      <vt:lpstr>Крест-кенотаф в вероятном месте расстрела Гумилёва. Бернгардовка (долина реки Лубьи)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Николай Степанович Гумилёв</dc:title>
  <dc:creator>user</dc:creator>
  <cp:lastModifiedBy>user</cp:lastModifiedBy>
  <cp:revision>13</cp:revision>
  <dcterms:created xsi:type="dcterms:W3CDTF">2013-11-17T10:10:38Z</dcterms:created>
  <dcterms:modified xsi:type="dcterms:W3CDTF">2013-11-19T12:01:26Z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TC300061419990</vt:lpwstr>
  </property>
</Properties>
</file>