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6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80" y="1487424"/>
            <a:ext cx="6096851" cy="34294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43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472" y="1714260"/>
            <a:ext cx="6096851" cy="34294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11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7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90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99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46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44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29288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7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Corbel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2015-01-17T16:22:56Z</dcterms:created>
  <dcterms:modified xsi:type="dcterms:W3CDTF">2015-01-17T16:32:13Z</dcterms:modified>
</cp:coreProperties>
</file>