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9"/>
  </p:notesMasterIdLst>
  <p:sldIdLst>
    <p:sldId id="256" r:id="rId2"/>
    <p:sldId id="258" r:id="rId3"/>
    <p:sldId id="257" r:id="rId4"/>
    <p:sldId id="26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82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2B62-ABAD-4E2E-86F6-D8FD396B2E43}" type="datetimeFigureOut">
              <a:rPr lang="ru-RU" smtClean="0"/>
              <a:t>17.01.2015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F74D8-F344-4DB5-BCDA-B4359253C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6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F74D8-F344-4DB5-BCDA-B4359253C0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6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5752" y="2184156"/>
            <a:ext cx="8974178" cy="2222648"/>
          </a:xfrm>
        </p:spPr>
        <p:txBody>
          <a:bodyPr>
            <a:noAutofit/>
          </a:bodyPr>
          <a:lstStyle/>
          <a:p>
            <a:r>
              <a:rPr lang="ru-RU" sz="4400" kern="100" dirty="0">
                <a:latin typeface="Times New Roman" panose="02020603050405020304" pitchFamily="18" charset="0"/>
                <a:ea typeface="DejaVu Sans"/>
                <a:cs typeface="DejaVu Sans"/>
              </a:rPr>
              <a:t>История открытия водорода. Получение и физические свойства водорода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2070" y="3712722"/>
            <a:ext cx="8767860" cy="138816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9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-541421"/>
            <a:ext cx="4665178" cy="6010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9" t="6020" r="1532" b="3345"/>
          <a:stretch/>
        </p:blipFill>
        <p:spPr>
          <a:xfrm>
            <a:off x="3898900" y="1828801"/>
            <a:ext cx="32258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39" t="967" r="-8738" b="-14516"/>
          <a:stretch/>
        </p:blipFill>
        <p:spPr>
          <a:xfrm>
            <a:off x="2760132" y="1663700"/>
            <a:ext cx="6536267" cy="4432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431" y="1663700"/>
            <a:ext cx="9355667" cy="3022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672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9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89" y="1712672"/>
            <a:ext cx="4626011" cy="394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5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3" t="7692" r="3876" b="6355"/>
          <a:stretch/>
        </p:blipFill>
        <p:spPr>
          <a:xfrm>
            <a:off x="4199467" y="1783331"/>
            <a:ext cx="4351866" cy="29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1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333" y="1993228"/>
            <a:ext cx="5537200" cy="33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9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902" y="1964267"/>
            <a:ext cx="3557267" cy="26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900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114</TotalTime>
  <Words>10</Words>
  <Application>Microsoft Office PowerPoint</Application>
  <PresentationFormat>Широкоэкранный</PresentationFormat>
  <Paragraphs>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Corbel</vt:lpstr>
      <vt:lpstr>DejaVu Sans</vt:lpstr>
      <vt:lpstr>Times New Roman</vt:lpstr>
      <vt:lpstr>Базис</vt:lpstr>
      <vt:lpstr>История открытия водорода. Получение и физические свойства водорода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открытия водорода. Получение и физические свойства водорода</dc:title>
  <dc:creator>user</dc:creator>
  <cp:lastModifiedBy>user</cp:lastModifiedBy>
  <cp:revision>16</cp:revision>
  <dcterms:created xsi:type="dcterms:W3CDTF">2015-01-05T19:10:43Z</dcterms:created>
  <dcterms:modified xsi:type="dcterms:W3CDTF">2015-01-17T16:33:16Z</dcterms:modified>
</cp:coreProperties>
</file>