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85F51-E070-4992-B2F1-B179E312F556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1C0E5-2E43-4DA3-AD18-94C827FE2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85F51-E070-4992-B2F1-B179E312F556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1C0E5-2E43-4DA3-AD18-94C827FE2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85F51-E070-4992-B2F1-B179E312F556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1C0E5-2E43-4DA3-AD18-94C827FE2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85F51-E070-4992-B2F1-B179E312F556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1C0E5-2E43-4DA3-AD18-94C827FE2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85F51-E070-4992-B2F1-B179E312F556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1C0E5-2E43-4DA3-AD18-94C827FE2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85F51-E070-4992-B2F1-B179E312F556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1C0E5-2E43-4DA3-AD18-94C827FE2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85F51-E070-4992-B2F1-B179E312F556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1C0E5-2E43-4DA3-AD18-94C827FE2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85F51-E070-4992-B2F1-B179E312F556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1C0E5-2E43-4DA3-AD18-94C827FE2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85F51-E070-4992-B2F1-B179E312F556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1C0E5-2E43-4DA3-AD18-94C827FE2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85F51-E070-4992-B2F1-B179E312F556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1C0E5-2E43-4DA3-AD18-94C827FE2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85F51-E070-4992-B2F1-B179E312F556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1C0E5-2E43-4DA3-AD18-94C827FE2C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B285F51-E070-4992-B2F1-B179E312F556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531C0E5-2E43-4DA3-AD18-94C827FE2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340768"/>
            <a:ext cx="7772400" cy="3096344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Анализ и синтез предложений</a:t>
            </a:r>
            <a:endParaRPr lang="ru-RU" sz="7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                      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55576" y="1124744"/>
            <a:ext cx="0" cy="8640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55576" y="1988840"/>
            <a:ext cx="19442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131840" y="1988840"/>
            <a:ext cx="19442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652120" y="1988840"/>
            <a:ext cx="17281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27584" y="2924944"/>
            <a:ext cx="0" cy="8640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27584" y="3789040"/>
            <a:ext cx="16561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915816" y="3789040"/>
            <a:ext cx="14401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788024" y="3789040"/>
            <a:ext cx="14401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660232" y="3789040"/>
            <a:ext cx="12961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733256"/>
            <a:ext cx="8183880" cy="3017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0588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Топор, умело, плотник, и, владеет, рубанок</a:t>
            </a:r>
          </a:p>
          <a:p>
            <a:pPr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Сняться, в, фильме, актер, интересный</a:t>
            </a:r>
          </a:p>
          <a:p>
            <a:pPr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Воспитатель, сад, в, работает, детский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sportivnij_zhurnalis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476672"/>
            <a:ext cx="8064896" cy="538196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(где?).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(какой?)               .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                     (как?)              (куда?).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331640" y="1124744"/>
            <a:ext cx="0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331640" y="1772816"/>
            <a:ext cx="1800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067944" y="1772816"/>
            <a:ext cx="1800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067944" y="1628800"/>
            <a:ext cx="1800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403648" y="2132856"/>
            <a:ext cx="0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403648" y="2780928"/>
            <a:ext cx="17281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923928" y="2780928"/>
            <a:ext cx="1800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923928" y="2636912"/>
            <a:ext cx="1800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403648" y="3212976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403648" y="3789040"/>
            <a:ext cx="17281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076056" y="3789040"/>
            <a:ext cx="158417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403648" y="4149080"/>
            <a:ext cx="0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403648" y="4797152"/>
            <a:ext cx="16561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572000" y="4725144"/>
            <a:ext cx="15121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572000" y="4581128"/>
            <a:ext cx="15121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661248"/>
            <a:ext cx="8183880" cy="37379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latin typeface="Propisi" pitchFamily="2" charset="0"/>
              </a:rPr>
              <a:t>Футбольный матч.</a:t>
            </a:r>
          </a:p>
          <a:p>
            <a:pPr>
              <a:buNone/>
            </a:pPr>
            <a:r>
              <a:rPr lang="ru-RU" sz="6000" smtClean="0">
                <a:latin typeface="Propisi" pitchFamily="2" charset="0"/>
              </a:rPr>
              <a:t>   Игра </a:t>
            </a:r>
            <a:r>
              <a:rPr lang="ru-RU" sz="6000" dirty="0" smtClean="0">
                <a:latin typeface="Propisi" pitchFamily="2" charset="0"/>
              </a:rPr>
              <a:t>началась. Мяч носится по полю. Следует ловкий удар. Мяч стремительно летит в ворота</a:t>
            </a:r>
            <a:r>
              <a:rPr lang="ru-RU" sz="5400" dirty="0" smtClean="0">
                <a:latin typeface="Propisi" pitchFamily="2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89240"/>
            <a:ext cx="8183880" cy="4458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72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ru-RU" sz="7200" dirty="0" smtClean="0">
                <a:solidFill>
                  <a:srgbClr val="7030A0"/>
                </a:solidFill>
                <a:latin typeface="Comic Sans MS" pitchFamily="66" charset="0"/>
              </a:rPr>
              <a:t>Молодцы!</a:t>
            </a:r>
            <a:endParaRPr lang="ru-RU" sz="72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445224"/>
            <a:ext cx="8183880" cy="5898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 fontScale="92500"/>
          </a:bodyPr>
          <a:lstStyle/>
          <a:p>
            <a:endParaRPr lang="ru-RU" dirty="0" smtClean="0"/>
          </a:p>
          <a:p>
            <a:endParaRPr lang="ru-RU" sz="5400" dirty="0" smtClean="0"/>
          </a:p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 Ласточки вернулись на север. Дом открыт со всех сторон. Дети идут в школу. Дед в печи, дрова на печи.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0" dirty="0" smtClean="0">
                <a:solidFill>
                  <a:schemeClr val="tx1"/>
                </a:solidFill>
                <a:effectLst/>
                <a:latin typeface="Propisi" pitchFamily="2" charset="0"/>
              </a:rPr>
              <a:t>Часовщик чинит часы.</a:t>
            </a:r>
            <a:endParaRPr lang="ru-RU" sz="8000" b="0" dirty="0">
              <a:solidFill>
                <a:schemeClr val="tx1"/>
              </a:solidFill>
              <a:effectLst/>
              <a:latin typeface="Propisi" pitchFamily="2" charset="0"/>
            </a:endParaRPr>
          </a:p>
        </p:txBody>
      </p:sp>
      <p:pic>
        <p:nvPicPr>
          <p:cNvPr id="4" name="Содержимое 3" descr="e3fee39793b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836712"/>
            <a:ext cx="3233842" cy="4187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0" dirty="0" smtClean="0">
                <a:solidFill>
                  <a:schemeClr val="tx1"/>
                </a:solidFill>
                <a:effectLst/>
                <a:latin typeface="Propisi" pitchFamily="2" charset="0"/>
              </a:rPr>
              <a:t>Маляр красит крышу дома.</a:t>
            </a:r>
            <a:endParaRPr lang="ru-RU" sz="8000" b="0" dirty="0">
              <a:solidFill>
                <a:schemeClr val="tx1"/>
              </a:solidFill>
              <a:effectLst/>
              <a:latin typeface="Propisi" pitchFamily="2" charset="0"/>
            </a:endParaRPr>
          </a:p>
        </p:txBody>
      </p:sp>
      <p:pic>
        <p:nvPicPr>
          <p:cNvPr id="4" name="Содержимое 3" descr="4569_html_750e427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692696"/>
            <a:ext cx="3017520" cy="31455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sz="8000" dirty="0" smtClean="0">
                <a:latin typeface="Propisi" pitchFamily="2" charset="0"/>
              </a:rPr>
              <a:t> Балерина танцует в театре.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.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259632" y="3501008"/>
            <a:ext cx="0" cy="8640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259632" y="4365104"/>
            <a:ext cx="19442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419872" y="4365104"/>
            <a:ext cx="1800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508104" y="4365104"/>
            <a:ext cx="7920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588224" y="4365104"/>
            <a:ext cx="15121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0" dirty="0" smtClean="0">
                <a:solidFill>
                  <a:schemeClr val="tx1"/>
                </a:solidFill>
                <a:effectLst/>
                <a:latin typeface="Propisi" pitchFamily="2" charset="0"/>
              </a:rPr>
              <a:t>Умелый</a:t>
            </a:r>
            <a:r>
              <a:rPr lang="ru-RU" sz="8000" dirty="0" smtClean="0">
                <a:latin typeface="Propisi" pitchFamily="2" charset="0"/>
              </a:rPr>
              <a:t> </a:t>
            </a:r>
            <a:r>
              <a:rPr lang="ru-RU" sz="8000" b="0" dirty="0" smtClean="0">
                <a:solidFill>
                  <a:schemeClr val="tx1"/>
                </a:solidFill>
                <a:effectLst/>
                <a:latin typeface="Propisi" pitchFamily="2" charset="0"/>
              </a:rPr>
              <a:t>повар готовит вкусный обед для ребят.</a:t>
            </a:r>
            <a:endParaRPr lang="ru-RU" sz="8000" b="0" dirty="0">
              <a:solidFill>
                <a:schemeClr val="tx1"/>
              </a:solidFill>
              <a:effectLst/>
              <a:latin typeface="Propisi" pitchFamily="2" charset="0"/>
            </a:endParaRPr>
          </a:p>
        </p:txBody>
      </p:sp>
      <p:pic>
        <p:nvPicPr>
          <p:cNvPr id="4" name="Содержимое 3" descr="144009-284x425-vegetarian-meal-prepara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600075"/>
            <a:ext cx="3168352" cy="318994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0" dirty="0" smtClean="0">
                <a:solidFill>
                  <a:schemeClr val="tx1"/>
                </a:solidFill>
                <a:effectLst/>
                <a:latin typeface="Propisi" pitchFamily="2" charset="0"/>
              </a:rPr>
              <a:t>Талантливый художник пишет море на холсте.</a:t>
            </a:r>
            <a:endParaRPr lang="ru-RU" sz="7200" b="0" dirty="0">
              <a:solidFill>
                <a:schemeClr val="tx1"/>
              </a:solidFill>
              <a:effectLst/>
              <a:latin typeface="Propisi" pitchFamily="2" charset="0"/>
            </a:endParaRPr>
          </a:p>
        </p:txBody>
      </p:sp>
      <p:pic>
        <p:nvPicPr>
          <p:cNvPr id="4" name="Содержимое 3" descr="53818770939672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548680"/>
            <a:ext cx="2742103" cy="33522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0" dirty="0" smtClean="0">
                <a:solidFill>
                  <a:schemeClr val="tx1"/>
                </a:solidFill>
                <a:effectLst/>
                <a:latin typeface="Propisi" pitchFamily="2" charset="0"/>
                <a:cs typeface="Times New Roman" pitchFamily="18" charset="0"/>
              </a:rPr>
              <a:t>Известный писатель пишет интересную книгу о животных.</a:t>
            </a:r>
            <a:endParaRPr lang="ru-RU" sz="6000" b="0" dirty="0">
              <a:solidFill>
                <a:schemeClr val="tx1"/>
              </a:solidFill>
              <a:effectLst/>
              <a:latin typeface="Propisi" pitchFamily="2" charset="0"/>
              <a:cs typeface="Times New Roman" pitchFamily="18" charset="0"/>
            </a:endParaRPr>
          </a:p>
        </p:txBody>
      </p:sp>
      <p:pic>
        <p:nvPicPr>
          <p:cNvPr id="4" name="Содержимое 3" descr="35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537601"/>
            <a:ext cx="2664296" cy="358827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0" dirty="0" smtClean="0">
                <a:solidFill>
                  <a:schemeClr val="tx1"/>
                </a:solidFill>
                <a:effectLst/>
                <a:latin typeface="Propisi" pitchFamily="2" charset="0"/>
              </a:rPr>
              <a:t>Популярный певец поет для зрителей.</a:t>
            </a:r>
            <a:endParaRPr lang="ru-RU" sz="7200" b="0" dirty="0">
              <a:solidFill>
                <a:schemeClr val="tx1"/>
              </a:solidFill>
              <a:effectLst/>
              <a:latin typeface="Propisi" pitchFamily="2" charset="0"/>
            </a:endParaRPr>
          </a:p>
        </p:txBody>
      </p:sp>
      <p:pic>
        <p:nvPicPr>
          <p:cNvPr id="4" name="Содержимое 3" descr="1340273021_d0b2d0b5d0bbd0b8d0bad0b8d0b5-d0bad0b0d0b2d0bad0b0d0b7d186d18b-d0bcd183d181d0bbd0b8d0bc-d0bcd0b0d0b3d0bed0bcd0b0d0b5d0b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764704"/>
            <a:ext cx="3960440" cy="296638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91</TotalTime>
  <Words>151</Words>
  <Application>Microsoft Office PowerPoint</Application>
  <PresentationFormat>Экран (4:3)</PresentationFormat>
  <Paragraphs>42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Анализ и синтез предложений</vt:lpstr>
      <vt:lpstr>Слайд 2</vt:lpstr>
      <vt:lpstr>Часовщик чинит часы.</vt:lpstr>
      <vt:lpstr>Маляр красит крышу дома.</vt:lpstr>
      <vt:lpstr>Слайд 5</vt:lpstr>
      <vt:lpstr>Умелый повар готовит вкусный обед для ребят.</vt:lpstr>
      <vt:lpstr>Талантливый художник пишет море на холсте.</vt:lpstr>
      <vt:lpstr>Известный писатель пишет интересную книгу о животных.</vt:lpstr>
      <vt:lpstr>Популярный певец поет для зрителей.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 синтез предложений</dc:title>
  <dc:creator>Logos</dc:creator>
  <cp:lastModifiedBy>Logos</cp:lastModifiedBy>
  <cp:revision>11</cp:revision>
  <dcterms:created xsi:type="dcterms:W3CDTF">2013-06-07T09:31:06Z</dcterms:created>
  <dcterms:modified xsi:type="dcterms:W3CDTF">2013-06-10T06:29:59Z</dcterms:modified>
</cp:coreProperties>
</file>