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Михаил Васильевич Ломоносов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538736" cy="4691063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( 1711 - 1765 )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 descr="C:\Users\романов\Desktop\портрет ломо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00808"/>
            <a:ext cx="2880320" cy="3435243"/>
          </a:xfrm>
          <a:prstGeom prst="rect">
            <a:avLst/>
          </a:prstGeom>
          <a:noFill/>
        </p:spPr>
      </p:pic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361459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i="1" dirty="0" smtClean="0">
                <a:latin typeface="Times New Roman" pitchFamily="18" charset="0"/>
                <a:cs typeface="Times New Roman" pitchFamily="18" charset="0"/>
              </a:rPr>
              <a:t>“Все перемены, в натуре случающиеся, такого суть состояния, что сколько чего у одного тела отнимется, столько присовокупится к другому. Так, ежели где убудет несколько материи, то умножится в другом месте; сколько часов положит кто на бдение, столько же сну отнимет. Сей всеобщей естественной закон простирается и в самые правила движения: ибо тело, движущее своею силою другое, столько же оные у себя теряет, сколько сообщает другому, которое от него движение получает”.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ru-RU" sz="8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Спасибо за работу </a:t>
            </a:r>
            <a:r>
              <a:rPr lang="ru-RU" sz="8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!!!</a:t>
            </a:r>
            <a:endParaRPr lang="ru-RU" sz="8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романов\Desktop\рис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Выполните следующие задания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8860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1.Расставьте коэффициенты в уравнениях реакций.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Напишите эти уравнения реакции на выданной вам бумаге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Заполните таблицу: 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4.Пользуясь таблицей на стр.70 в учебнике постарайтесь определить тип данных реакций и дать им определение</a:t>
            </a:r>
          </a:p>
          <a:p>
            <a:pPr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5Сделайте вывод о сходстве данных реакций по числу и составу исходных и полученных веществ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2" y="2333992"/>
          <a:ext cx="878497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2045"/>
                <a:gridCol w="2158395"/>
                <a:gridCol w="2628292"/>
                <a:gridCol w="2196244"/>
              </a:tblGrid>
              <a:tr h="325601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Реагенты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Реагенты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Продукты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Продукты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69802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</a:t>
                      </a:r>
                    </a:p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(простые/сложные)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Число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 (простые/сложные)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5601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5601">
                <a:tc>
                  <a:txBody>
                    <a:bodyPr/>
                    <a:lstStyle/>
                    <a:p>
                      <a:endParaRPr lang="ru-RU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5601"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Реакции соединения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такие реакции, при которых из двух или более простых или сложных веществ образуется одно новое более сложное вещество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ru-RU" sz="8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== </a:t>
            </a:r>
            <a:r>
              <a:rPr lang="ru-RU" sz="8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8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8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Реакции разложения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такие реакции, при которых из одного сложного вещества два или несколько простых или менее сложных веществ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8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==  </a:t>
            </a: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+ </a:t>
            </a:r>
            <a:r>
              <a:rPr lang="ru-RU" sz="8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endParaRPr lang="ru-RU" sz="8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atin typeface="Times New Roman" pitchFamily="18" charset="0"/>
                <a:cs typeface="Times New Roman" pitchFamily="18" charset="0"/>
              </a:rPr>
              <a:t>Реакции замещения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 реакции между простыми и сложными веществами, при которых атомы простого вещества замещают атомы одного из элементов сложного вещества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8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+ С == С</a:t>
            </a:r>
            <a:r>
              <a:rPr lang="ru-RU" sz="8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 +  </a:t>
            </a:r>
            <a:r>
              <a:rPr lang="ru-RU" sz="8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8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5949280"/>
          </a:xfrm>
        </p:spPr>
        <p:txBody>
          <a:bodyPr/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Реакции обмена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такие реакции, при которых два сложных вещества обмениваются своими составными частями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В  + </a:t>
            </a:r>
            <a:r>
              <a:rPr lang="ru-RU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Д == </a:t>
            </a:r>
            <a:r>
              <a:rPr lang="ru-RU" sz="6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В + </a:t>
            </a:r>
            <a:r>
              <a:rPr lang="ru-RU" sz="6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Типы химических реакций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  + В == АВ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  == А + В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 + С == СВ + А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 + СД == СВ +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Реакция соединения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Реакция разложения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Реакция замещения 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Реакция обмена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1.Прочитать материал параграфа 20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Выполнить задание на стр. 71 упражнения 3.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3.Используя слова: реакция, соединения, разложения, замещения ,обмена ,сочинить небольшое стихотворение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317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Михаил Васильевич Ломоносов</vt:lpstr>
      <vt:lpstr>Слайд 2</vt:lpstr>
      <vt:lpstr>Выполните следующие задания</vt:lpstr>
      <vt:lpstr>Реакции соединения – это такие реакции, при которых из двух или более простых или сложных веществ образуется одно новое более сложное вещество А  + В == АВ</vt:lpstr>
      <vt:lpstr>Реакции разложения – это такие реакции, при которых из одного сложного вещества два или несколько простых или менее сложных веществ АВ  ==  А  + В</vt:lpstr>
      <vt:lpstr>Реакции замещения – это  реакции между простыми и сложными веществами, при которых атомы простого вещества замещают атомы одного из элементов сложного вещества АВ  + С == СВ  +  А  </vt:lpstr>
      <vt:lpstr>Реакции обмена – это такие реакции, при которых два сложных вещества обмениваются своими составными частями АВ  + СД == СВ + АД</vt:lpstr>
      <vt:lpstr>Типы химических реакций</vt:lpstr>
      <vt:lpstr>Домашнее задание</vt:lpstr>
      <vt:lpstr>Спасибо за работу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Типы химических реакций</dc:title>
  <dc:creator>романов</dc:creator>
  <cp:lastModifiedBy>романов</cp:lastModifiedBy>
  <cp:revision>33</cp:revision>
  <dcterms:created xsi:type="dcterms:W3CDTF">2014-11-23T07:05:29Z</dcterms:created>
  <dcterms:modified xsi:type="dcterms:W3CDTF">2014-11-23T17:22:04Z</dcterms:modified>
</cp:coreProperties>
</file>