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B28228-7D4C-42C2-9A3D-71AE3815FDE1}" type="datetimeFigureOut">
              <a:rPr lang="ru-RU" smtClean="0"/>
              <a:t>11.06.2013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2C03F1-F789-4065-B008-B3A977E2E32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Дифференциация З-Ж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10680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628800"/>
            <a:ext cx="3888432" cy="46085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7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72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endParaRPr lang="ru-RU" sz="72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Согласный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Звонкий, парный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Твёрдый, парный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6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6600" b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Согласный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Звонкий, парный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Твёрдый, непарный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" name="Содержимое 6" descr="10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764704"/>
            <a:ext cx="4752528" cy="463371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ar1219156457192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980728"/>
            <a:ext cx="6919784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З  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ru-RU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Logos\Рабочий стол\Новая папка (3)\0_9ea2_dee0b371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1944216" cy="1458162"/>
          </a:xfrm>
          <a:prstGeom prst="rect">
            <a:avLst/>
          </a:prstGeom>
          <a:noFill/>
        </p:spPr>
      </p:pic>
      <p:pic>
        <p:nvPicPr>
          <p:cNvPr id="1027" name="Picture 3" descr="C:\Documents and Settings\Logos\Рабочий стол\Новая папка (3)\070a920e5b65f4b8ecc221e2048200f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412776"/>
            <a:ext cx="1944216" cy="1296144"/>
          </a:xfrm>
          <a:prstGeom prst="rect">
            <a:avLst/>
          </a:prstGeom>
          <a:noFill/>
        </p:spPr>
      </p:pic>
      <p:pic>
        <p:nvPicPr>
          <p:cNvPr id="1028" name="Picture 4" descr="C:\Documents and Settings\Logos\Рабочий стол\Новая папка (3)\8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7" y="1340768"/>
            <a:ext cx="1626869" cy="1138808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572000" y="0"/>
            <a:ext cx="7200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Documents and Settings\Logos\Рабочий стол\Новая папка (3)\10428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844824"/>
            <a:ext cx="1917034" cy="1440160"/>
          </a:xfrm>
          <a:prstGeom prst="rect">
            <a:avLst/>
          </a:prstGeom>
          <a:noFill/>
        </p:spPr>
      </p:pic>
      <p:pic>
        <p:nvPicPr>
          <p:cNvPr id="1030" name="Picture 6" descr="C:\Documents and Settings\Logos\Рабочий стол\Новая папка (3)\98721827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501008"/>
            <a:ext cx="2232248" cy="1484677"/>
          </a:xfrm>
          <a:prstGeom prst="rect">
            <a:avLst/>
          </a:prstGeom>
          <a:noFill/>
        </p:spPr>
      </p:pic>
      <p:pic>
        <p:nvPicPr>
          <p:cNvPr id="1031" name="Picture 7" descr="C:\Documents and Settings\Logos\Рабочий стол\Новая папка (3)\1274384775_f8c04246-5efe-39e8-825f-d658debf4af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7704" y="2924944"/>
            <a:ext cx="2363731" cy="1378843"/>
          </a:xfrm>
          <a:prstGeom prst="rect">
            <a:avLst/>
          </a:prstGeom>
          <a:noFill/>
        </p:spPr>
      </p:pic>
      <p:pic>
        <p:nvPicPr>
          <p:cNvPr id="1032" name="Picture 8" descr="C:\Documents and Settings\Logos\Рабочий стол\Новая папка (3)\1341048264_3398906998336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4769768"/>
            <a:ext cx="2088232" cy="2088232"/>
          </a:xfrm>
          <a:prstGeom prst="rect">
            <a:avLst/>
          </a:prstGeom>
          <a:noFill/>
        </p:spPr>
      </p:pic>
      <p:pic>
        <p:nvPicPr>
          <p:cNvPr id="1033" name="Picture 9" descr="C:\Documents and Settings\Logos\Рабочий стол\Новая папка (3)\mozaika_big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4437112"/>
            <a:ext cx="3967101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99592" y="332656"/>
            <a:ext cx="8034096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Propisi" pitchFamily="2" charset="0"/>
              </a:rPr>
              <a:t>		</a:t>
            </a:r>
            <a:r>
              <a:rPr lang="ru-RU" sz="4800" b="1" dirty="0" smtClean="0">
                <a:latin typeface="Propisi" pitchFamily="2" charset="0"/>
              </a:rPr>
              <a:t>Зиму </a:t>
            </a:r>
            <a:r>
              <a:rPr lang="ru-RU" sz="4800" b="1" dirty="0" smtClean="0">
                <a:latin typeface="Propisi" pitchFamily="2" charset="0"/>
              </a:rPr>
              <a:t>мы ждали, зиму мы звали. Нужна зимой шуба, нужны зимой сани. Ёжик ползет в овражек. Тяжело нагружены возы. Звонкое пение стрижей слышно издалека. Наше звено называют дружным. Песню раннюю запел в лазури жаворонок звонкий.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60648"/>
            <a:ext cx="8034096" cy="6336704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ru-RU" i="1" dirty="0" smtClean="0"/>
              <a:t>	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Зоя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нашла зеленого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 Лизы новые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. </a:t>
            </a:r>
          </a:p>
          <a:p>
            <a:pPr>
              <a:spcBef>
                <a:spcPts val="120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зоопарке живет полосатая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spcBef>
                <a:spcPts val="120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. </a:t>
            </a:r>
          </a:p>
          <a:p>
            <a:pPr>
              <a:spcBef>
                <a:spcPts val="120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Женя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 Зина ждут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.    В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дождь надо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брать         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82298-200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88640"/>
            <a:ext cx="1152128" cy="863210"/>
          </a:xfrm>
          <a:prstGeom prst="rect">
            <a:avLst/>
          </a:prstGeom>
        </p:spPr>
      </p:pic>
      <p:pic>
        <p:nvPicPr>
          <p:cNvPr id="6" name="Рисунок 5" descr="308350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980728"/>
            <a:ext cx="1633364" cy="999074"/>
          </a:xfrm>
          <a:prstGeom prst="rect">
            <a:avLst/>
          </a:prstGeom>
        </p:spPr>
      </p:pic>
      <p:pic>
        <p:nvPicPr>
          <p:cNvPr id="8" name="Рисунок 7" descr="11954405561768259053johnny_automatic_zebra.svg.h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2564904"/>
            <a:ext cx="926267" cy="1024040"/>
          </a:xfrm>
          <a:prstGeom prst="rect">
            <a:avLst/>
          </a:prstGeom>
        </p:spPr>
      </p:pic>
      <p:pic>
        <p:nvPicPr>
          <p:cNvPr id="9" name="Рисунок 8" descr="54591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3212976"/>
            <a:ext cx="1512168" cy="1134126"/>
          </a:xfrm>
          <a:prstGeom prst="rect">
            <a:avLst/>
          </a:prstGeom>
        </p:spPr>
      </p:pic>
      <p:pic>
        <p:nvPicPr>
          <p:cNvPr id="10" name="Рисунок 9" descr="905131_0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4365104"/>
            <a:ext cx="1338982" cy="131810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</TotalTime>
  <Words>22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Дифференциация З-Ж</vt:lpstr>
      <vt:lpstr>[з]</vt:lpstr>
      <vt:lpstr>[ж]</vt:lpstr>
      <vt:lpstr>Слайд 4</vt:lpstr>
      <vt:lpstr>Слайд 5</vt:lpstr>
      <vt:lpstr>    З       Ж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З-Ж</dc:title>
  <dc:creator>Logos</dc:creator>
  <cp:lastModifiedBy>Logos</cp:lastModifiedBy>
  <cp:revision>8</cp:revision>
  <dcterms:created xsi:type="dcterms:W3CDTF">2013-06-11T08:51:45Z</dcterms:created>
  <dcterms:modified xsi:type="dcterms:W3CDTF">2013-06-11T10:07:06Z</dcterms:modified>
</cp:coreProperties>
</file>