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87" r:id="rId4"/>
    <p:sldId id="283" r:id="rId5"/>
    <p:sldId id="286" r:id="rId6"/>
    <p:sldId id="279" r:id="rId7"/>
    <p:sldId id="281" r:id="rId8"/>
    <p:sldId id="282" r:id="rId9"/>
    <p:sldId id="277" r:id="rId10"/>
    <p:sldId id="272" r:id="rId11"/>
    <p:sldId id="271" r:id="rId12"/>
    <p:sldId id="291" r:id="rId13"/>
    <p:sldId id="268" r:id="rId14"/>
    <p:sldId id="257" r:id="rId15"/>
    <p:sldId id="29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9" autoAdjust="0"/>
  </p:normalViewPr>
  <p:slideViewPr>
    <p:cSldViewPr>
      <p:cViewPr varScale="1">
        <p:scale>
          <a:sx n="41" d="100"/>
          <a:sy n="41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17D21-4FC4-4E12-85E7-991F50580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00C9-41EE-4BA2-BF6E-89580A16A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1DE0-B9D4-4FE8-BB75-3DABEE84A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39C2A-DB4F-420D-8B66-1E9E485D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CE170-8B2C-45CC-9C0A-FC35CF346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41F09-07FD-40FA-A7D7-A5F36B445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2958-4C32-42C7-A864-CA3E2345B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CA7F-2DE3-4D14-B7E4-473F4F0D5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99AA9-255B-4548-B98F-3C4513297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3BC2-6C01-4F1B-BDBB-82511CC90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0BC4-BA26-4A32-A755-75FE25414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52EEE1B-5942-40FE-8282-0F9872952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Герои отечества – наши земляки!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2571750"/>
            <a:ext cx="7215187" cy="1752600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002060"/>
                </a:solidFill>
              </a:rPr>
              <a:t>Герои Кунашакского района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143375" y="6488113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2014 год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143500" y="5072063"/>
            <a:ext cx="4429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Выполнили: </a:t>
            </a:r>
            <a:r>
              <a:rPr lang="ru-RU" dirty="0"/>
              <a:t>6</a:t>
            </a:r>
            <a:r>
              <a:rPr lang="ru-RU" baseline="30000" dirty="0"/>
              <a:t>Б</a:t>
            </a:r>
            <a:r>
              <a:rPr lang="ru-RU" dirty="0"/>
              <a:t> класс</a:t>
            </a:r>
          </a:p>
          <a:p>
            <a:r>
              <a:rPr lang="ru-RU" dirty="0"/>
              <a:t>МБОУ «</a:t>
            </a:r>
            <a:r>
              <a:rPr lang="ru-RU" dirty="0" err="1"/>
              <a:t>Кунашакская</a:t>
            </a:r>
            <a:r>
              <a:rPr lang="ru-RU" dirty="0"/>
              <a:t> СОШ»</a:t>
            </a:r>
          </a:p>
          <a:p>
            <a:r>
              <a:rPr lang="ru-RU" b="1" dirty="0"/>
              <a:t>Руководитель: </a:t>
            </a:r>
            <a:r>
              <a:rPr lang="ru-RU" dirty="0" err="1"/>
              <a:t>Валеева</a:t>
            </a:r>
            <a:r>
              <a:rPr lang="ru-RU" dirty="0"/>
              <a:t> Рита </a:t>
            </a:r>
            <a:r>
              <a:rPr lang="ru-RU" dirty="0" err="1"/>
              <a:t>Рамильевна</a:t>
            </a:r>
            <a:endParaRPr lang="ru-RU" dirty="0"/>
          </a:p>
        </p:txBody>
      </p:sp>
      <p:pic>
        <p:nvPicPr>
          <p:cNvPr id="44034" name="Picture 2" descr="Сегодня в Белеве зажгут Вечный огонь Тульские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429132"/>
            <a:ext cx="3238500" cy="226695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dirty="0" err="1" smtClean="0">
                <a:solidFill>
                  <a:srgbClr val="002060"/>
                </a:solidFill>
              </a:rPr>
              <a:t>Абдрахманов</a:t>
            </a:r>
            <a:r>
              <a:rPr lang="ru-RU" sz="3100" dirty="0" smtClean="0">
                <a:solidFill>
                  <a:srgbClr val="002060"/>
                </a:solidFill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</a:rPr>
              <a:t>Файзрахман</a:t>
            </a:r>
            <a:r>
              <a:rPr lang="ru-RU" sz="3100" dirty="0" smtClean="0">
                <a:solidFill>
                  <a:srgbClr val="002060"/>
                </a:solidFill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</a:rPr>
              <a:t>Абдрахманович</a:t>
            </a: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5429250" cy="5715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</a:rPr>
              <a:t>Родился 1916 года,член ВКП(б) с 1942 года, в РККА 1937-1940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</a:rPr>
              <a:t> Место призыва: Кунашакский РВК, Челябинская обл., в 1941 год.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</a:rPr>
              <a:t> На фронтах ВОВ с 15 августа 1942 года.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</a:rPr>
              <a:t> Лейтенант командир 1го взвода 2го батальона отдельного минометного дивизиона 9-й истребительной бригады 10-й Армии Западного Фронта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ru-RU" sz="2000" b="1" smtClean="0">
                <a:solidFill>
                  <a:schemeClr val="tx1"/>
                </a:solidFill>
              </a:rPr>
              <a:t>Награды: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chemeClr val="tx1"/>
                </a:solidFill>
              </a:rPr>
              <a:t>Орден Красной Звезды (Указ от 5 марта 1943 г.)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chemeClr val="tx1"/>
                </a:solidFill>
              </a:rPr>
              <a:t> номер записи в базе данных: 150407913 Общедоступный электронный банк документов 'Подвиг народа'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chemeClr val="tx1"/>
                </a:solidFill>
              </a:rPr>
              <a:t> Описание Подвига.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699" t="8462" r="22575" b="15956"/>
          <a:stretch>
            <a:fillRect/>
          </a:stretch>
        </p:blipFill>
        <p:spPr>
          <a:xfrm>
            <a:off x="5572132" y="1071546"/>
            <a:ext cx="3357586" cy="484984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Барый</a:t>
            </a:r>
            <a:r>
              <a:rPr lang="ru-RU" dirty="0" smtClean="0">
                <a:solidFill>
                  <a:srgbClr val="002060"/>
                </a:solidFill>
              </a:rPr>
              <a:t> Султанов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4910138" cy="5089525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err="1" smtClean="0">
                <a:solidFill>
                  <a:schemeClr val="tx1"/>
                </a:solidFill>
              </a:rPr>
              <a:t>Барый</a:t>
            </a:r>
            <a:r>
              <a:rPr lang="ru-RU" sz="2800" dirty="0" smtClean="0">
                <a:solidFill>
                  <a:schemeClr val="tx1"/>
                </a:solidFill>
              </a:rPr>
              <a:t> Султанов. Родился в </a:t>
            </a:r>
            <a:r>
              <a:rPr lang="ru-RU" sz="2800" dirty="0" err="1" smtClean="0">
                <a:solidFill>
                  <a:schemeClr val="tx1"/>
                </a:solidFill>
              </a:rPr>
              <a:t>с.Халитово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Кунашакского</a:t>
            </a:r>
            <a:r>
              <a:rPr lang="ru-RU" sz="2800" dirty="0" smtClean="0">
                <a:solidFill>
                  <a:schemeClr val="tx1"/>
                </a:solidFill>
              </a:rPr>
              <a:t> района. (17 января 1907  — 21 января 1945) — советский военный, Герой Советского Союза, старший сержант, командир пулеметного отделения 1264-го стрелкового полка 380-й стрелковой дивизии 50-й армии 2-го Белорусского фронта, участник Великой Отечественной войны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071546"/>
            <a:ext cx="2714644" cy="382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943" t="80501"/>
          <a:stretch>
            <a:fillRect/>
          </a:stretch>
        </p:blipFill>
        <p:spPr bwMode="auto">
          <a:xfrm>
            <a:off x="4143372" y="5143512"/>
            <a:ext cx="47457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387" y="3286124"/>
            <a:ext cx="4351331" cy="320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Абайдуллин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Абдрахман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508" name="Содержимое 3"/>
          <p:cNvSpPr>
            <a:spLocks noGrp="1" noChangeArrowheads="1"/>
          </p:cNvSpPr>
          <p:nvPr>
            <p:ph idx="1"/>
          </p:nvPr>
        </p:nvSpPr>
        <p:spPr>
          <a:xfrm>
            <a:off x="214313" y="1214438"/>
            <a:ext cx="8686800" cy="4400550"/>
          </a:xfrm>
        </p:spPr>
        <p:txBody>
          <a:bodyPr>
            <a:spAutoFit/>
          </a:bodyPr>
          <a:lstStyle/>
          <a:p>
            <a:r>
              <a:rPr lang="ru-RU" sz="2800" smtClean="0">
                <a:solidFill>
                  <a:schemeClr val="tx1"/>
                </a:solidFill>
              </a:rPr>
              <a:t>Дата рождения 1908 г.	</a:t>
            </a:r>
          </a:p>
          <a:p>
            <a:r>
              <a:rPr lang="ru-RU" sz="2800" smtClean="0">
                <a:solidFill>
                  <a:schemeClr val="tx1"/>
                </a:solidFill>
              </a:rPr>
              <a:t>Место рождения Челябинская обл., Кунашакский р-н, Усть-Баг. с/с, д. Усманово	</a:t>
            </a:r>
          </a:p>
          <a:p>
            <a:r>
              <a:rPr lang="ru-RU" sz="2800" smtClean="0">
                <a:solidFill>
                  <a:schemeClr val="tx1"/>
                </a:solidFill>
              </a:rPr>
              <a:t>Дата и место призыва	__.__.1941 Кунашакский РВК, Челябинская обл., Кунашакский р-н	</a:t>
            </a:r>
          </a:p>
          <a:p>
            <a:r>
              <a:rPr lang="ru-RU" sz="2800" smtClean="0">
                <a:solidFill>
                  <a:schemeClr val="tx1"/>
                </a:solidFill>
              </a:rPr>
              <a:t>Воинское звание	красноармеец	</a:t>
            </a:r>
          </a:p>
          <a:p>
            <a:r>
              <a:rPr lang="ru-RU" sz="2800" smtClean="0">
                <a:solidFill>
                  <a:schemeClr val="tx1"/>
                </a:solidFill>
              </a:rPr>
              <a:t>Причина выбытия	пропал без вести	</a:t>
            </a:r>
          </a:p>
          <a:p>
            <a:r>
              <a:rPr lang="ru-RU" sz="2800" smtClean="0">
                <a:solidFill>
                  <a:schemeClr val="tx1"/>
                </a:solidFill>
              </a:rPr>
              <a:t>Дата выбытия	__.02.1942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Вагапов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Барый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Ульмасович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5572125" cy="4643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</a:rPr>
              <a:t>Вагапов Барый 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</a:rPr>
              <a:t>Ульмасович.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</a:rPr>
              <a:t> Родился 17 августа 1924 г. В Кунашаке Челябинской области, здесь же рос, учился.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</a:rPr>
              <a:t>Номер страницы в Книге Героев: 4.</a:t>
            </a:r>
          </a:p>
          <a:p>
            <a:pPr>
              <a:buFont typeface="Wingdings 2" pitchFamily="18" charset="2"/>
              <a:buNone/>
            </a:pP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 l="8182" t="6465" r="15454" b="9482"/>
          <a:stretch>
            <a:fillRect/>
          </a:stretch>
        </p:blipFill>
        <p:spPr bwMode="auto">
          <a:xfrm>
            <a:off x="5715008" y="1071546"/>
            <a:ext cx="31286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Вакилов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Гаибназар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Мавлявиевич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5553075" cy="45085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</a:rPr>
              <a:t> (1925-2006)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</a:rPr>
              <a:t>Почетный гражданин  Кунашакского района. Полковник в отставке.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</a:rPr>
              <a:t>Активный защитник Отечества, участник войны 1942-1945 г.  против фашистской Германии. В боях по защите Родины участвовал 450 дней,90 дней лечился в госпиталях после трехразового  ранения и 1 контузии. Участвовал в освобождении от фашизма: Украины, Молдавии, Румынии, Венгрии, Чехословакии и Австрии.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</a:rPr>
              <a:t>За проявленную отвагу и храбрость, награжден 17 государственными наградами.</a:t>
            </a:r>
            <a:endParaRPr lang="en-US" sz="2400" smtClean="0">
              <a:solidFill>
                <a:schemeClr val="tx1"/>
              </a:solidFill>
            </a:endParaRPr>
          </a:p>
        </p:txBody>
      </p:sp>
      <p:pic>
        <p:nvPicPr>
          <p:cNvPr id="4" name="Picture 4" descr="Гениатовой"/>
          <p:cNvPicPr>
            <a:picLocks noChangeAspect="1" noChangeArrowheads="1"/>
          </p:cNvPicPr>
          <p:nvPr/>
        </p:nvPicPr>
        <p:blipFill>
          <a:blip r:embed="rId2" cstate="print"/>
          <a:srcRect l="11273" t="8569" r="8692" b="1452"/>
          <a:stretch>
            <a:fillRect/>
          </a:stretch>
        </p:blipFill>
        <p:spPr bwMode="auto">
          <a:xfrm>
            <a:off x="5500694" y="1071546"/>
            <a:ext cx="344178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rgbClr val="002060"/>
                </a:solidFill>
                <a:latin typeface="Monotype Corsiva" pitchFamily="66" charset="0"/>
              </a:rPr>
              <a:t>Слава ветеранам!</a:t>
            </a:r>
            <a:br>
              <a:rPr lang="ru-RU" sz="4000" b="1" u="sng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40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686800" cy="4525962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Фашисты на Родину нашу напали,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Но дедушки наши ее защищали.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И вот над Берлином Советский наш флаг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Ура! Мы захватили фашистский рейхстаг!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Слава ветеранам Великой войны!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Вам все благодарны и дарят цветы!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За то, что вы жизней так много спасли,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За то, что вы страх из сердец унесли!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2" descr="Сегодня в Белеве зажгут Вечный огонь Тульские новости"/>
          <p:cNvPicPr>
            <a:picLocks noChangeAspect="1" noChangeArrowheads="1"/>
          </p:cNvPicPr>
          <p:nvPr/>
        </p:nvPicPr>
        <p:blipFill>
          <a:blip r:embed="rId2" cstate="print">
            <a:lum bright="6000" contrast="-33000"/>
          </a:blip>
          <a:srcRect/>
          <a:stretch>
            <a:fillRect/>
          </a:stretch>
        </p:blipFill>
        <p:spPr bwMode="auto">
          <a:xfrm>
            <a:off x="-214346" y="5372113"/>
            <a:ext cx="2428892" cy="17002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62" name="Picture 6" descr="Вечный огонь славы у Могилы Неизвестного Солдата (The Eternal Fire in front of The Unknown Soldier's Tomb) - Могила Неизвестного"/>
          <p:cNvPicPr>
            <a:picLocks noChangeAspect="1" noChangeArrowheads="1"/>
          </p:cNvPicPr>
          <p:nvPr/>
        </p:nvPicPr>
        <p:blipFill>
          <a:blip r:embed="rId2" cstate="print"/>
          <a:srcRect l="7812" t="17708" r="7031" b="5208"/>
          <a:stretch>
            <a:fillRect/>
          </a:stretch>
        </p:blipFill>
        <p:spPr bwMode="auto">
          <a:xfrm>
            <a:off x="285720" y="428604"/>
            <a:ext cx="8523326" cy="578647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err="1" smtClean="0">
                <a:solidFill>
                  <a:srgbClr val="002060"/>
                </a:solidFill>
              </a:rPr>
              <a:t>Бикташев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Юлдаш</a:t>
            </a: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endParaRPr lang="ru-RU" sz="4400" b="1" dirty="0" smtClean="0">
              <a:solidFill>
                <a:srgbClr val="00206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1231900"/>
            <a:ext cx="5329238" cy="5626100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</a:rPr>
              <a:t>Бикташев Юлдаш Ильясович 1924 года рождения. Он родился в селе Большой-Октябрь Кунашакского района, отсюда и ушел на фронт. Воевал под Сталинградом и в Берлине, был ранен награжден орденами и медалями. Пришел с войны в 1946 году весной.</a:t>
            </a:r>
          </a:p>
          <a:p>
            <a:r>
              <a:rPr lang="ru-RU" sz="2400" smtClean="0">
                <a:solidFill>
                  <a:schemeClr val="tx1"/>
                </a:solidFill>
              </a:rPr>
              <a:t> Умер в 1980 году, похоронен в селе Ново-Бурено.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 l="8555" t="6677" r="11596" b="6528"/>
          <a:stretch>
            <a:fillRect/>
          </a:stretch>
        </p:blipFill>
        <p:spPr bwMode="auto">
          <a:xfrm>
            <a:off x="5286380" y="1071546"/>
            <a:ext cx="3643338" cy="507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002060"/>
                </a:solidFill>
              </a:rPr>
              <a:t>Байтурин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Байжигит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Байтурович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13315" name="Содержимое 4"/>
          <p:cNvSpPr>
            <a:spLocks noGrp="1"/>
          </p:cNvSpPr>
          <p:nvPr>
            <p:ph idx="1"/>
          </p:nvPr>
        </p:nvSpPr>
        <p:spPr>
          <a:xfrm>
            <a:off x="-214313" y="928688"/>
            <a:ext cx="6143626" cy="6197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</a:rPr>
              <a:t>    Родился в феврале 1925 года в д. Аминево Кунашакского района. В 1942 году его призвали в армию, для этого он на один год увеличил свой возраст. В 1943 году Байтурин Байжигит попадает на фронт. Прошел славный боевой путь. Был танкистом, командиром знаменитого танка Т-34. Воевал под командованием генерала армии Рыбалко. Освобождал Украину, Белоруссию, Чехословакию и Польшу. Закончил войну в Германии, получил много наград. Вернулся домой к своей матери в 1947 году. 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</a:rPr>
              <a:t>       Умер 7 июля 1973 году.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 cstate="print"/>
          <a:srcRect l="9589" t="4839" r="8610" b="8064"/>
          <a:stretch>
            <a:fillRect/>
          </a:stretch>
        </p:blipFill>
        <p:spPr bwMode="auto">
          <a:xfrm>
            <a:off x="5786446" y="1071546"/>
            <a:ext cx="3209418" cy="456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Батыршин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Хаммат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Шагижиганович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4829175" cy="6269037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</a:rPr>
              <a:t>Батыршин Хаммат Шагижиганович 1910-1945гг. Родился в Кунашакском районе Челябинской области. Красноармеец. Героически погиб 21.03.1945. в Германии(В.Силезия. д.Киттельдорф.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 l="8197" t="6237" r="9836" b="9561"/>
          <a:stretch>
            <a:fillRect/>
          </a:stretch>
        </p:blipFill>
        <p:spPr bwMode="auto">
          <a:xfrm>
            <a:off x="5357818" y="1071546"/>
            <a:ext cx="333377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Альмухаметов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Бари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4695825" cy="4579938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</a:rPr>
              <a:t>Годы жизни: 1910- 1941гг. Место рождения: Челябинская область, Кунашакский район, д. Султаново. Ноябрь 1941г. пропал без вести. Копия похоронки выдана: Сталинским городским районным РВК ч. 1 от 18 октября 1947г. № 511а г. Челябинск.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295" t="6772" r="15302" b="8933"/>
          <a:stretch>
            <a:fillRect/>
          </a:stretch>
        </p:blipFill>
        <p:spPr bwMode="auto">
          <a:xfrm>
            <a:off x="5214942" y="1071546"/>
            <a:ext cx="3214710" cy="432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Ахметшин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Исхак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-71438" y="1277938"/>
            <a:ext cx="5786438" cy="4508500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</a:rPr>
              <a:t>Родился 1908 г.  Место рождения: д. Сарино, Саринский сельсовет, Кунашакский р-он, Челябинская обл. 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</a:rPr>
              <a:t>    Призван Кунашакским райвоенкоматом, Челябинской обл. в августе 1941 г. 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</a:rPr>
              <a:t>    Письменная связь прекратилась с 1942 г.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</a:rPr>
              <a:t>    По знакам отличия (определили сами) генерал-лейтенант.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</a:rPr>
              <a:t>   Числится без вести пропавшим (по одним данным – 1946 г.), а по другим – известно место захоронения.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737" t="5058" r="7414" b="9164"/>
          <a:stretch>
            <a:fillRect/>
          </a:stretch>
        </p:blipFill>
        <p:spPr>
          <a:xfrm>
            <a:off x="5643570" y="1071546"/>
            <a:ext cx="3214710" cy="447763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err="1" smtClean="0">
                <a:solidFill>
                  <a:srgbClr val="002060"/>
                </a:solidFill>
              </a:rPr>
              <a:t>Байгазин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Нургас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Ирхужинович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14313" y="1428750"/>
            <a:ext cx="4357687" cy="4357688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</a:rPr>
              <a:t>Байгазин Нургас родился в д. Сураково  Кунашакского района Челябинской области. Родился 15 февраля 1917г. </a:t>
            </a:r>
          </a:p>
          <a:p>
            <a:r>
              <a:rPr lang="ru-RU" sz="2800" smtClean="0">
                <a:solidFill>
                  <a:schemeClr val="tx1"/>
                </a:solidFill>
              </a:rPr>
              <a:t>Умер 14 октября 1992г. в возрасте 75 лет.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 l="8654" t="6677" r="7692" b="6528"/>
          <a:stretch>
            <a:fillRect/>
          </a:stretch>
        </p:blipFill>
        <p:spPr bwMode="auto">
          <a:xfrm>
            <a:off x="5357818" y="1071546"/>
            <a:ext cx="3429024" cy="461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err="1" smtClean="0">
                <a:solidFill>
                  <a:srgbClr val="002060"/>
                </a:solidFill>
              </a:rPr>
              <a:t>Агзамов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Яхия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Харисович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0" y="855663"/>
            <a:ext cx="585787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Агзамов Яхия Харисович 16 ноября 1926 года рождения, родился в селе Муслюмово, Кунашакского района,Челябинской области.</a:t>
            </a:r>
          </a:p>
          <a:p>
            <a:r>
              <a:rPr lang="ru-RU" sz="2400"/>
              <a:t> В 16 лет пошел добровольцем в 1941 году на фронт. Воевал в Белорусских фронтах ,был ранен сквозным ранением, и тогда направили в госпиталь в Махачкалу, оттуда уже вернулся домой на родину. </a:t>
            </a:r>
          </a:p>
          <a:p>
            <a:r>
              <a:rPr lang="ru-RU" sz="2400"/>
              <a:t>Был награжден медалями и орденами:</a:t>
            </a:r>
          </a:p>
          <a:p>
            <a:pPr>
              <a:buFont typeface="Wingdings" pitchFamily="2" charset="2"/>
              <a:buChar char="v"/>
            </a:pPr>
            <a:r>
              <a:rPr lang="ru-RU" sz="2400"/>
              <a:t> Медаль за Отвагу</a:t>
            </a:r>
          </a:p>
          <a:p>
            <a:pPr>
              <a:buFont typeface="Wingdings" pitchFamily="2" charset="2"/>
              <a:buChar char="v"/>
            </a:pPr>
            <a:r>
              <a:rPr lang="ru-RU" sz="2400"/>
              <a:t> Медаль за Мужество</a:t>
            </a:r>
          </a:p>
          <a:p>
            <a:pPr>
              <a:buFont typeface="Wingdings" pitchFamily="2" charset="2"/>
              <a:buChar char="v"/>
            </a:pPr>
            <a:r>
              <a:rPr lang="ru-RU" sz="2400"/>
              <a:t> Орденом ОТЕЧЕСТВЕННОЙ ВОЙНЫ.</a:t>
            </a:r>
          </a:p>
          <a:p>
            <a:r>
              <a:rPr lang="ru-RU" sz="2400"/>
              <a:t> Ушел из жизни 12 сентября 2000 года. </a:t>
            </a: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186" t="11201" r="15233" b="8679"/>
          <a:stretch>
            <a:fillRect/>
          </a:stretch>
        </p:blipFill>
        <p:spPr>
          <a:xfrm>
            <a:off x="5643563" y="1071563"/>
            <a:ext cx="3286125" cy="43815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237</TotalTime>
  <Words>732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Franklin Gothic Medium</vt:lpstr>
      <vt:lpstr>Franklin Gothic Book</vt:lpstr>
      <vt:lpstr>Wingdings 2</vt:lpstr>
      <vt:lpstr>Calibri</vt:lpstr>
      <vt:lpstr>Wingdings</vt:lpstr>
      <vt:lpstr>Monotype Corsiva</vt:lpstr>
      <vt:lpstr>Трек</vt:lpstr>
      <vt:lpstr>Герои отечества – наши земляки!</vt:lpstr>
      <vt:lpstr>Слайд 2</vt:lpstr>
      <vt:lpstr>Бикташев Юлдаш </vt:lpstr>
      <vt:lpstr>Байтурин Байжигит Байтурович </vt:lpstr>
      <vt:lpstr>Батыршин Хаммат Шагижиганович </vt:lpstr>
      <vt:lpstr>Альмухаметов Бари </vt:lpstr>
      <vt:lpstr>Ахметшин Исхак </vt:lpstr>
      <vt:lpstr>Байгазин Нургас Ирхужинович </vt:lpstr>
      <vt:lpstr>Агзамов Яхия Харисович </vt:lpstr>
      <vt:lpstr>Абдрахманов Файзрахман Абдрахманович </vt:lpstr>
      <vt:lpstr>Барый Султанов</vt:lpstr>
      <vt:lpstr>Абайдуллин Абдрахман</vt:lpstr>
      <vt:lpstr>Вагапов Барый Ульмасович</vt:lpstr>
      <vt:lpstr>Вакилов  Гаибназар Мавлявиевич </vt:lpstr>
      <vt:lpstr>Слава ветеранам! 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Дмитрий Каленюк</cp:lastModifiedBy>
  <cp:revision>27</cp:revision>
  <dcterms:created xsi:type="dcterms:W3CDTF">2009-05-08T10:01:55Z</dcterms:created>
  <dcterms:modified xsi:type="dcterms:W3CDTF">2014-11-12T12:29:51Z</dcterms:modified>
</cp:coreProperties>
</file>