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6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0012-F6E1-4D9A-BC00-B7D0252091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F47CF-1A83-4507-A72C-C09CB15DD5C4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0012-F6E1-4D9A-BC00-B7D0252091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F47CF-1A83-4507-A72C-C09CB15DD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0012-F6E1-4D9A-BC00-B7D0252091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F47CF-1A83-4507-A72C-C09CB15DD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0012-F6E1-4D9A-BC00-B7D0252091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F47CF-1A83-4507-A72C-C09CB15DD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0012-F6E1-4D9A-BC00-B7D0252091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F47CF-1A83-4507-A72C-C09CB15DD5C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0012-F6E1-4D9A-BC00-B7D0252091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F47CF-1A83-4507-A72C-C09CB15DD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0012-F6E1-4D9A-BC00-B7D0252091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F47CF-1A83-4507-A72C-C09CB15DD5C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0012-F6E1-4D9A-BC00-B7D0252091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F47CF-1A83-4507-A72C-C09CB15DD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0012-F6E1-4D9A-BC00-B7D0252091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F47CF-1A83-4507-A72C-C09CB15DD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40012-F6E1-4D9A-BC00-B7D0252091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F47CF-1A83-4507-A72C-C09CB15DD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C540012-F6E1-4D9A-BC00-B7D0252091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2EF47CF-1A83-4507-A72C-C09CB15DD5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540012-F6E1-4D9A-BC00-B7D0252091C3}" type="datetimeFigureOut">
              <a:rPr lang="ru-RU" smtClean="0"/>
              <a:t>17.09.2012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2EF47CF-1A83-4507-A72C-C09CB15DD5C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59.radikal.ru/i166/1009/da/c6a8ff906bd0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elp-rus-student.ru/pictures/56/595_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-2008-07.photosight.ru/03/2742873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4301.vkontakte.ru/u12875480/-6/x_b2c5aac8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maly.ru/news2/00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-fotki.yandex.ru/get/4913/111678668.2/0_71bc4_7159e4d1_X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ethnomuseum.ru/imgp/160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/>
        </p:nvSpPr>
        <p:spPr>
          <a:xfrm>
            <a:off x="1000100" y="214290"/>
            <a:ext cx="6973824" cy="902208"/>
          </a:xfrm>
          <a:custGeom>
            <a:avLst/>
            <a:gdLst>
              <a:gd name="connsiteX0" fmla="*/ 134112 w 6973824"/>
              <a:gd name="connsiteY0" fmla="*/ 48768 h 670560"/>
              <a:gd name="connsiteX1" fmla="*/ 207264 w 6973824"/>
              <a:gd name="connsiteY1" fmla="*/ 24384 h 670560"/>
              <a:gd name="connsiteX2" fmla="*/ 560832 w 6973824"/>
              <a:gd name="connsiteY2" fmla="*/ 0 h 670560"/>
              <a:gd name="connsiteX3" fmla="*/ 1365504 w 6973824"/>
              <a:gd name="connsiteY3" fmla="*/ 12192 h 670560"/>
              <a:gd name="connsiteX4" fmla="*/ 1487424 w 6973824"/>
              <a:gd name="connsiteY4" fmla="*/ 24384 h 670560"/>
              <a:gd name="connsiteX5" fmla="*/ 1962912 w 6973824"/>
              <a:gd name="connsiteY5" fmla="*/ 48768 h 670560"/>
              <a:gd name="connsiteX6" fmla="*/ 2340864 w 6973824"/>
              <a:gd name="connsiteY6" fmla="*/ 85344 h 670560"/>
              <a:gd name="connsiteX7" fmla="*/ 2584704 w 6973824"/>
              <a:gd name="connsiteY7" fmla="*/ 97536 h 670560"/>
              <a:gd name="connsiteX8" fmla="*/ 2828544 w 6973824"/>
              <a:gd name="connsiteY8" fmla="*/ 121920 h 670560"/>
              <a:gd name="connsiteX9" fmla="*/ 3060192 w 6973824"/>
              <a:gd name="connsiteY9" fmla="*/ 134112 h 670560"/>
              <a:gd name="connsiteX10" fmla="*/ 3401568 w 6973824"/>
              <a:gd name="connsiteY10" fmla="*/ 158496 h 670560"/>
              <a:gd name="connsiteX11" fmla="*/ 4242816 w 6973824"/>
              <a:gd name="connsiteY11" fmla="*/ 146304 h 670560"/>
              <a:gd name="connsiteX12" fmla="*/ 4279392 w 6973824"/>
              <a:gd name="connsiteY12" fmla="*/ 134112 h 670560"/>
              <a:gd name="connsiteX13" fmla="*/ 4462272 w 6973824"/>
              <a:gd name="connsiteY13" fmla="*/ 109728 h 670560"/>
              <a:gd name="connsiteX14" fmla="*/ 4511040 w 6973824"/>
              <a:gd name="connsiteY14" fmla="*/ 85344 h 670560"/>
              <a:gd name="connsiteX15" fmla="*/ 4608576 w 6973824"/>
              <a:gd name="connsiteY15" fmla="*/ 60960 h 670560"/>
              <a:gd name="connsiteX16" fmla="*/ 4767072 w 6973824"/>
              <a:gd name="connsiteY16" fmla="*/ 36576 h 670560"/>
              <a:gd name="connsiteX17" fmla="*/ 4913376 w 6973824"/>
              <a:gd name="connsiteY17" fmla="*/ 12192 h 670560"/>
              <a:gd name="connsiteX18" fmla="*/ 5096256 w 6973824"/>
              <a:gd name="connsiteY18" fmla="*/ 0 h 670560"/>
              <a:gd name="connsiteX19" fmla="*/ 5535168 w 6973824"/>
              <a:gd name="connsiteY19" fmla="*/ 12192 h 670560"/>
              <a:gd name="connsiteX20" fmla="*/ 5608320 w 6973824"/>
              <a:gd name="connsiteY20" fmla="*/ 36576 h 670560"/>
              <a:gd name="connsiteX21" fmla="*/ 5742432 w 6973824"/>
              <a:gd name="connsiteY21" fmla="*/ 73152 h 670560"/>
              <a:gd name="connsiteX22" fmla="*/ 5864352 w 6973824"/>
              <a:gd name="connsiteY22" fmla="*/ 97536 h 670560"/>
              <a:gd name="connsiteX23" fmla="*/ 5949696 w 6973824"/>
              <a:gd name="connsiteY23" fmla="*/ 121920 h 670560"/>
              <a:gd name="connsiteX24" fmla="*/ 5998464 w 6973824"/>
              <a:gd name="connsiteY24" fmla="*/ 134112 h 670560"/>
              <a:gd name="connsiteX25" fmla="*/ 6132576 w 6973824"/>
              <a:gd name="connsiteY25" fmla="*/ 146304 h 670560"/>
              <a:gd name="connsiteX26" fmla="*/ 6217920 w 6973824"/>
              <a:gd name="connsiteY26" fmla="*/ 158496 h 670560"/>
              <a:gd name="connsiteX27" fmla="*/ 6510528 w 6973824"/>
              <a:gd name="connsiteY27" fmla="*/ 182880 h 670560"/>
              <a:gd name="connsiteX28" fmla="*/ 6571488 w 6973824"/>
              <a:gd name="connsiteY28" fmla="*/ 195072 h 670560"/>
              <a:gd name="connsiteX29" fmla="*/ 6644640 w 6973824"/>
              <a:gd name="connsiteY29" fmla="*/ 207264 h 670560"/>
              <a:gd name="connsiteX30" fmla="*/ 6681216 w 6973824"/>
              <a:gd name="connsiteY30" fmla="*/ 219456 h 670560"/>
              <a:gd name="connsiteX31" fmla="*/ 6803136 w 6973824"/>
              <a:gd name="connsiteY31" fmla="*/ 256032 h 670560"/>
              <a:gd name="connsiteX32" fmla="*/ 6839712 w 6973824"/>
              <a:gd name="connsiteY32" fmla="*/ 268224 h 670560"/>
              <a:gd name="connsiteX33" fmla="*/ 6876288 w 6973824"/>
              <a:gd name="connsiteY33" fmla="*/ 292608 h 670560"/>
              <a:gd name="connsiteX34" fmla="*/ 6900672 w 6973824"/>
              <a:gd name="connsiteY34" fmla="*/ 329184 h 670560"/>
              <a:gd name="connsiteX35" fmla="*/ 6937248 w 6973824"/>
              <a:gd name="connsiteY35" fmla="*/ 353568 h 670560"/>
              <a:gd name="connsiteX36" fmla="*/ 6961632 w 6973824"/>
              <a:gd name="connsiteY36" fmla="*/ 426720 h 670560"/>
              <a:gd name="connsiteX37" fmla="*/ 6973824 w 6973824"/>
              <a:gd name="connsiteY37" fmla="*/ 463296 h 670560"/>
              <a:gd name="connsiteX38" fmla="*/ 6961632 w 6973824"/>
              <a:gd name="connsiteY38" fmla="*/ 499872 h 670560"/>
              <a:gd name="connsiteX39" fmla="*/ 6864096 w 6973824"/>
              <a:gd name="connsiteY39" fmla="*/ 585216 h 670560"/>
              <a:gd name="connsiteX40" fmla="*/ 6827520 w 6973824"/>
              <a:gd name="connsiteY40" fmla="*/ 609600 h 670560"/>
              <a:gd name="connsiteX41" fmla="*/ 6778752 w 6973824"/>
              <a:gd name="connsiteY41" fmla="*/ 621792 h 670560"/>
              <a:gd name="connsiteX42" fmla="*/ 6717792 w 6973824"/>
              <a:gd name="connsiteY42" fmla="*/ 646176 h 670560"/>
              <a:gd name="connsiteX43" fmla="*/ 6583680 w 6973824"/>
              <a:gd name="connsiteY43" fmla="*/ 658368 h 670560"/>
              <a:gd name="connsiteX44" fmla="*/ 6083808 w 6973824"/>
              <a:gd name="connsiteY44" fmla="*/ 646176 h 670560"/>
              <a:gd name="connsiteX45" fmla="*/ 6010656 w 6973824"/>
              <a:gd name="connsiteY45" fmla="*/ 633984 h 670560"/>
              <a:gd name="connsiteX46" fmla="*/ 5718048 w 6973824"/>
              <a:gd name="connsiteY46" fmla="*/ 609600 h 670560"/>
              <a:gd name="connsiteX47" fmla="*/ 5681472 w 6973824"/>
              <a:gd name="connsiteY47" fmla="*/ 597408 h 670560"/>
              <a:gd name="connsiteX48" fmla="*/ 5315712 w 6973824"/>
              <a:gd name="connsiteY48" fmla="*/ 573024 h 670560"/>
              <a:gd name="connsiteX49" fmla="*/ 5071872 w 6973824"/>
              <a:gd name="connsiteY49" fmla="*/ 585216 h 670560"/>
              <a:gd name="connsiteX50" fmla="*/ 5023104 w 6973824"/>
              <a:gd name="connsiteY50" fmla="*/ 597408 h 670560"/>
              <a:gd name="connsiteX51" fmla="*/ 4888992 w 6973824"/>
              <a:gd name="connsiteY51" fmla="*/ 609600 h 670560"/>
              <a:gd name="connsiteX52" fmla="*/ 4840224 w 6973824"/>
              <a:gd name="connsiteY52" fmla="*/ 621792 h 670560"/>
              <a:gd name="connsiteX53" fmla="*/ 4632960 w 6973824"/>
              <a:gd name="connsiteY53" fmla="*/ 646176 h 670560"/>
              <a:gd name="connsiteX54" fmla="*/ 3486912 w 6973824"/>
              <a:gd name="connsiteY54" fmla="*/ 646176 h 670560"/>
              <a:gd name="connsiteX55" fmla="*/ 3425952 w 6973824"/>
              <a:gd name="connsiteY55" fmla="*/ 658368 h 670560"/>
              <a:gd name="connsiteX56" fmla="*/ 3340608 w 6973824"/>
              <a:gd name="connsiteY56" fmla="*/ 670560 h 670560"/>
              <a:gd name="connsiteX57" fmla="*/ 2340864 w 6973824"/>
              <a:gd name="connsiteY57" fmla="*/ 658368 h 670560"/>
              <a:gd name="connsiteX58" fmla="*/ 2133600 w 6973824"/>
              <a:gd name="connsiteY58" fmla="*/ 646176 h 670560"/>
              <a:gd name="connsiteX59" fmla="*/ 1889760 w 6973824"/>
              <a:gd name="connsiteY59" fmla="*/ 633984 h 670560"/>
              <a:gd name="connsiteX60" fmla="*/ 975360 w 6973824"/>
              <a:gd name="connsiteY60" fmla="*/ 621792 h 670560"/>
              <a:gd name="connsiteX61" fmla="*/ 890016 w 6973824"/>
              <a:gd name="connsiteY61" fmla="*/ 609600 h 670560"/>
              <a:gd name="connsiteX62" fmla="*/ 694944 w 6973824"/>
              <a:gd name="connsiteY62" fmla="*/ 585216 h 670560"/>
              <a:gd name="connsiteX63" fmla="*/ 658368 w 6973824"/>
              <a:gd name="connsiteY63" fmla="*/ 573024 h 670560"/>
              <a:gd name="connsiteX64" fmla="*/ 512064 w 6973824"/>
              <a:gd name="connsiteY64" fmla="*/ 536448 h 670560"/>
              <a:gd name="connsiteX65" fmla="*/ 341376 w 6973824"/>
              <a:gd name="connsiteY65" fmla="*/ 463296 h 670560"/>
              <a:gd name="connsiteX66" fmla="*/ 280416 w 6973824"/>
              <a:gd name="connsiteY66" fmla="*/ 438912 h 670560"/>
              <a:gd name="connsiteX67" fmla="*/ 219456 w 6973824"/>
              <a:gd name="connsiteY67" fmla="*/ 426720 h 670560"/>
              <a:gd name="connsiteX68" fmla="*/ 121920 w 6973824"/>
              <a:gd name="connsiteY68" fmla="*/ 402336 h 670560"/>
              <a:gd name="connsiteX69" fmla="*/ 48768 w 6973824"/>
              <a:gd name="connsiteY69" fmla="*/ 377952 h 670560"/>
              <a:gd name="connsiteX70" fmla="*/ 12192 w 6973824"/>
              <a:gd name="connsiteY70" fmla="*/ 365760 h 670560"/>
              <a:gd name="connsiteX71" fmla="*/ 0 w 6973824"/>
              <a:gd name="connsiteY71" fmla="*/ 316992 h 670560"/>
              <a:gd name="connsiteX72" fmla="*/ 12192 w 6973824"/>
              <a:gd name="connsiteY72" fmla="*/ 170688 h 670560"/>
              <a:gd name="connsiteX73" fmla="*/ 36576 w 6973824"/>
              <a:gd name="connsiteY73" fmla="*/ 134112 h 670560"/>
              <a:gd name="connsiteX74" fmla="*/ 48768 w 6973824"/>
              <a:gd name="connsiteY74" fmla="*/ 97536 h 670560"/>
              <a:gd name="connsiteX75" fmla="*/ 121920 w 6973824"/>
              <a:gd name="connsiteY75" fmla="*/ 60960 h 670560"/>
              <a:gd name="connsiteX76" fmla="*/ 256032 w 6973824"/>
              <a:gd name="connsiteY76" fmla="*/ 48768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6973824" h="670560">
                <a:moveTo>
                  <a:pt x="134112" y="48768"/>
                </a:moveTo>
                <a:cubicBezTo>
                  <a:pt x="158496" y="40640"/>
                  <a:pt x="181718" y="27222"/>
                  <a:pt x="207264" y="24384"/>
                </a:cubicBezTo>
                <a:cubicBezTo>
                  <a:pt x="397876" y="3205"/>
                  <a:pt x="280237" y="14030"/>
                  <a:pt x="560832" y="0"/>
                </a:cubicBezTo>
                <a:lnTo>
                  <a:pt x="1365504" y="12192"/>
                </a:lnTo>
                <a:cubicBezTo>
                  <a:pt x="1406333" y="13266"/>
                  <a:pt x="1446685" y="21474"/>
                  <a:pt x="1487424" y="24384"/>
                </a:cubicBezTo>
                <a:cubicBezTo>
                  <a:pt x="1589012" y="31640"/>
                  <a:pt x="1870641" y="44374"/>
                  <a:pt x="1962912" y="48768"/>
                </a:cubicBezTo>
                <a:cubicBezTo>
                  <a:pt x="2099678" y="65864"/>
                  <a:pt x="2182067" y="77404"/>
                  <a:pt x="2340864" y="85344"/>
                </a:cubicBezTo>
                <a:lnTo>
                  <a:pt x="2584704" y="97536"/>
                </a:lnTo>
                <a:cubicBezTo>
                  <a:pt x="2662684" y="106200"/>
                  <a:pt x="2750925" y="116745"/>
                  <a:pt x="2828544" y="121920"/>
                </a:cubicBezTo>
                <a:cubicBezTo>
                  <a:pt x="2905696" y="127063"/>
                  <a:pt x="2983003" y="129571"/>
                  <a:pt x="3060192" y="134112"/>
                </a:cubicBezTo>
                <a:cubicBezTo>
                  <a:pt x="3193784" y="141970"/>
                  <a:pt x="3270759" y="148434"/>
                  <a:pt x="3401568" y="158496"/>
                </a:cubicBezTo>
                <a:lnTo>
                  <a:pt x="4242816" y="146304"/>
                </a:lnTo>
                <a:cubicBezTo>
                  <a:pt x="4255663" y="145947"/>
                  <a:pt x="4266690" y="136066"/>
                  <a:pt x="4279392" y="134112"/>
                </a:cubicBezTo>
                <a:cubicBezTo>
                  <a:pt x="4588228" y="86599"/>
                  <a:pt x="4276889" y="146805"/>
                  <a:pt x="4462272" y="109728"/>
                </a:cubicBezTo>
                <a:cubicBezTo>
                  <a:pt x="4478528" y="101600"/>
                  <a:pt x="4493798" y="91091"/>
                  <a:pt x="4511040" y="85344"/>
                </a:cubicBezTo>
                <a:cubicBezTo>
                  <a:pt x="4542833" y="74746"/>
                  <a:pt x="4575519" y="66469"/>
                  <a:pt x="4608576" y="60960"/>
                </a:cubicBezTo>
                <a:cubicBezTo>
                  <a:pt x="4710074" y="44044"/>
                  <a:pt x="4657256" y="52264"/>
                  <a:pt x="4767072" y="36576"/>
                </a:cubicBezTo>
                <a:cubicBezTo>
                  <a:pt x="4833807" y="14331"/>
                  <a:pt x="4804486" y="21266"/>
                  <a:pt x="4913376" y="12192"/>
                </a:cubicBezTo>
                <a:cubicBezTo>
                  <a:pt x="4974260" y="7118"/>
                  <a:pt x="5035296" y="4064"/>
                  <a:pt x="5096256" y="0"/>
                </a:cubicBezTo>
                <a:cubicBezTo>
                  <a:pt x="5242560" y="4064"/>
                  <a:pt x="5389180" y="1764"/>
                  <a:pt x="5535168" y="12192"/>
                </a:cubicBezTo>
                <a:cubicBezTo>
                  <a:pt x="5560806" y="14023"/>
                  <a:pt x="5583116" y="31535"/>
                  <a:pt x="5608320" y="36576"/>
                </a:cubicBezTo>
                <a:cubicBezTo>
                  <a:pt x="5819195" y="78751"/>
                  <a:pt x="5494936" y="11278"/>
                  <a:pt x="5742432" y="73152"/>
                </a:cubicBezTo>
                <a:cubicBezTo>
                  <a:pt x="5782639" y="83204"/>
                  <a:pt x="5824502" y="86150"/>
                  <a:pt x="5864352" y="97536"/>
                </a:cubicBezTo>
                <a:lnTo>
                  <a:pt x="5949696" y="121920"/>
                </a:lnTo>
                <a:cubicBezTo>
                  <a:pt x="5965862" y="126329"/>
                  <a:pt x="5981855" y="131897"/>
                  <a:pt x="5998464" y="134112"/>
                </a:cubicBezTo>
                <a:cubicBezTo>
                  <a:pt x="6042959" y="140045"/>
                  <a:pt x="6087962" y="141347"/>
                  <a:pt x="6132576" y="146304"/>
                </a:cubicBezTo>
                <a:cubicBezTo>
                  <a:pt x="6161137" y="149477"/>
                  <a:pt x="6189380" y="155138"/>
                  <a:pt x="6217920" y="158496"/>
                </a:cubicBezTo>
                <a:cubicBezTo>
                  <a:pt x="6328375" y="171491"/>
                  <a:pt x="6394381" y="174584"/>
                  <a:pt x="6510528" y="182880"/>
                </a:cubicBezTo>
                <a:lnTo>
                  <a:pt x="6571488" y="195072"/>
                </a:lnTo>
                <a:cubicBezTo>
                  <a:pt x="6595810" y="199494"/>
                  <a:pt x="6620508" y="201901"/>
                  <a:pt x="6644640" y="207264"/>
                </a:cubicBezTo>
                <a:cubicBezTo>
                  <a:pt x="6657185" y="210052"/>
                  <a:pt x="6668859" y="215925"/>
                  <a:pt x="6681216" y="219456"/>
                </a:cubicBezTo>
                <a:cubicBezTo>
                  <a:pt x="6810197" y="256308"/>
                  <a:pt x="6629295" y="198085"/>
                  <a:pt x="6803136" y="256032"/>
                </a:cubicBezTo>
                <a:cubicBezTo>
                  <a:pt x="6815328" y="260096"/>
                  <a:pt x="6829019" y="261095"/>
                  <a:pt x="6839712" y="268224"/>
                </a:cubicBezTo>
                <a:lnTo>
                  <a:pt x="6876288" y="292608"/>
                </a:lnTo>
                <a:cubicBezTo>
                  <a:pt x="6884416" y="304800"/>
                  <a:pt x="6890311" y="318823"/>
                  <a:pt x="6900672" y="329184"/>
                </a:cubicBezTo>
                <a:cubicBezTo>
                  <a:pt x="6911033" y="339545"/>
                  <a:pt x="6929482" y="341142"/>
                  <a:pt x="6937248" y="353568"/>
                </a:cubicBezTo>
                <a:cubicBezTo>
                  <a:pt x="6950871" y="375364"/>
                  <a:pt x="6953504" y="402336"/>
                  <a:pt x="6961632" y="426720"/>
                </a:cubicBezTo>
                <a:lnTo>
                  <a:pt x="6973824" y="463296"/>
                </a:lnTo>
                <a:cubicBezTo>
                  <a:pt x="6969760" y="475488"/>
                  <a:pt x="6967379" y="488377"/>
                  <a:pt x="6961632" y="499872"/>
                </a:cubicBezTo>
                <a:cubicBezTo>
                  <a:pt x="6936232" y="550672"/>
                  <a:pt x="6918960" y="548640"/>
                  <a:pt x="6864096" y="585216"/>
                </a:cubicBezTo>
                <a:cubicBezTo>
                  <a:pt x="6851904" y="593344"/>
                  <a:pt x="6841735" y="606046"/>
                  <a:pt x="6827520" y="609600"/>
                </a:cubicBezTo>
                <a:cubicBezTo>
                  <a:pt x="6811264" y="613664"/>
                  <a:pt x="6794648" y="616493"/>
                  <a:pt x="6778752" y="621792"/>
                </a:cubicBezTo>
                <a:cubicBezTo>
                  <a:pt x="6757990" y="628713"/>
                  <a:pt x="6739302" y="642143"/>
                  <a:pt x="6717792" y="646176"/>
                </a:cubicBezTo>
                <a:cubicBezTo>
                  <a:pt x="6673672" y="654448"/>
                  <a:pt x="6628384" y="654304"/>
                  <a:pt x="6583680" y="658368"/>
                </a:cubicBezTo>
                <a:lnTo>
                  <a:pt x="6083808" y="646176"/>
                </a:lnTo>
                <a:cubicBezTo>
                  <a:pt x="6059110" y="645125"/>
                  <a:pt x="6035159" y="637251"/>
                  <a:pt x="6010656" y="633984"/>
                </a:cubicBezTo>
                <a:cubicBezTo>
                  <a:pt x="5897023" y="618833"/>
                  <a:pt x="5843324" y="617952"/>
                  <a:pt x="5718048" y="609600"/>
                </a:cubicBezTo>
                <a:cubicBezTo>
                  <a:pt x="5705856" y="605536"/>
                  <a:pt x="5694074" y="599928"/>
                  <a:pt x="5681472" y="597408"/>
                </a:cubicBezTo>
                <a:cubicBezTo>
                  <a:pt x="5568479" y="574809"/>
                  <a:pt x="5413308" y="577267"/>
                  <a:pt x="5315712" y="573024"/>
                </a:cubicBezTo>
                <a:cubicBezTo>
                  <a:pt x="5234432" y="577088"/>
                  <a:pt x="5152972" y="578458"/>
                  <a:pt x="5071872" y="585216"/>
                </a:cubicBezTo>
                <a:cubicBezTo>
                  <a:pt x="5055174" y="586608"/>
                  <a:pt x="5039713" y="595193"/>
                  <a:pt x="5023104" y="597408"/>
                </a:cubicBezTo>
                <a:cubicBezTo>
                  <a:pt x="4978609" y="603341"/>
                  <a:pt x="4933696" y="605536"/>
                  <a:pt x="4888992" y="609600"/>
                </a:cubicBezTo>
                <a:cubicBezTo>
                  <a:pt x="4872736" y="613664"/>
                  <a:pt x="4856752" y="619037"/>
                  <a:pt x="4840224" y="621792"/>
                </a:cubicBezTo>
                <a:cubicBezTo>
                  <a:pt x="4806711" y="627378"/>
                  <a:pt x="4662328" y="642913"/>
                  <a:pt x="4632960" y="646176"/>
                </a:cubicBezTo>
                <a:cubicBezTo>
                  <a:pt x="4106768" y="636432"/>
                  <a:pt x="3975646" y="624454"/>
                  <a:pt x="3486912" y="646176"/>
                </a:cubicBezTo>
                <a:cubicBezTo>
                  <a:pt x="3466210" y="647096"/>
                  <a:pt x="3446392" y="654961"/>
                  <a:pt x="3425952" y="658368"/>
                </a:cubicBezTo>
                <a:cubicBezTo>
                  <a:pt x="3397606" y="663092"/>
                  <a:pt x="3369056" y="666496"/>
                  <a:pt x="3340608" y="670560"/>
                </a:cubicBezTo>
                <a:lnTo>
                  <a:pt x="2340864" y="658368"/>
                </a:lnTo>
                <a:cubicBezTo>
                  <a:pt x="2271671" y="656970"/>
                  <a:pt x="2202707" y="649911"/>
                  <a:pt x="2133600" y="646176"/>
                </a:cubicBezTo>
                <a:cubicBezTo>
                  <a:pt x="2052337" y="641783"/>
                  <a:pt x="1971124" y="635697"/>
                  <a:pt x="1889760" y="633984"/>
                </a:cubicBezTo>
                <a:lnTo>
                  <a:pt x="975360" y="621792"/>
                </a:lnTo>
                <a:cubicBezTo>
                  <a:pt x="946912" y="617728"/>
                  <a:pt x="918556" y="612958"/>
                  <a:pt x="890016" y="609600"/>
                </a:cubicBezTo>
                <a:cubicBezTo>
                  <a:pt x="818342" y="601168"/>
                  <a:pt x="763083" y="600358"/>
                  <a:pt x="694944" y="585216"/>
                </a:cubicBezTo>
                <a:cubicBezTo>
                  <a:pt x="682399" y="582428"/>
                  <a:pt x="670836" y="576141"/>
                  <a:pt x="658368" y="573024"/>
                </a:cubicBezTo>
                <a:cubicBezTo>
                  <a:pt x="572846" y="551644"/>
                  <a:pt x="610979" y="571359"/>
                  <a:pt x="512064" y="536448"/>
                </a:cubicBezTo>
                <a:cubicBezTo>
                  <a:pt x="316097" y="467283"/>
                  <a:pt x="453033" y="512921"/>
                  <a:pt x="341376" y="463296"/>
                </a:cubicBezTo>
                <a:cubicBezTo>
                  <a:pt x="321377" y="454408"/>
                  <a:pt x="301378" y="445201"/>
                  <a:pt x="280416" y="438912"/>
                </a:cubicBezTo>
                <a:cubicBezTo>
                  <a:pt x="260568" y="432957"/>
                  <a:pt x="239648" y="431380"/>
                  <a:pt x="219456" y="426720"/>
                </a:cubicBezTo>
                <a:cubicBezTo>
                  <a:pt x="186802" y="419184"/>
                  <a:pt x="153713" y="412934"/>
                  <a:pt x="121920" y="402336"/>
                </a:cubicBezTo>
                <a:lnTo>
                  <a:pt x="48768" y="377952"/>
                </a:lnTo>
                <a:lnTo>
                  <a:pt x="12192" y="365760"/>
                </a:lnTo>
                <a:cubicBezTo>
                  <a:pt x="8128" y="349504"/>
                  <a:pt x="0" y="333748"/>
                  <a:pt x="0" y="316992"/>
                </a:cubicBezTo>
                <a:cubicBezTo>
                  <a:pt x="0" y="268055"/>
                  <a:pt x="2595" y="218675"/>
                  <a:pt x="12192" y="170688"/>
                </a:cubicBezTo>
                <a:cubicBezTo>
                  <a:pt x="15066" y="156320"/>
                  <a:pt x="30023" y="147218"/>
                  <a:pt x="36576" y="134112"/>
                </a:cubicBezTo>
                <a:cubicBezTo>
                  <a:pt x="42323" y="122617"/>
                  <a:pt x="40740" y="107571"/>
                  <a:pt x="48768" y="97536"/>
                </a:cubicBezTo>
                <a:cubicBezTo>
                  <a:pt x="63667" y="78912"/>
                  <a:pt x="99833" y="66482"/>
                  <a:pt x="121920" y="60960"/>
                </a:cubicBezTo>
                <a:cubicBezTo>
                  <a:pt x="189816" y="43986"/>
                  <a:pt x="182131" y="48768"/>
                  <a:pt x="256032" y="48768"/>
                </a:cubicBezTo>
              </a:path>
            </a:pathLst>
          </a:cu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Смена общественных устоев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Гроза – образ внутренней борьбы, обновления жизни, стремления к свободе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s59.radikal.ru/i166/1009/da/c6a8ff906bd0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7" y="3214686"/>
            <a:ext cx="4786346" cy="3443285"/>
          </a:xfrm>
          <a:prstGeom prst="rect">
            <a:avLst/>
          </a:prstGeom>
          <a:ln w="228600" cap="sq" cmpd="thickThin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071546"/>
            <a:ext cx="4786346" cy="507209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Характер  Катерины «…сосредоточенно – решителен, неуклонно верен чутью естественной правды, исполнен веры в новые идеалы и самоотвержен в том смысле, что ему лучше гибель, нежели жизнь при тех началах, которые ему противны».</a:t>
            </a:r>
            <a:endParaRPr lang="ru-RU" b="1" dirty="0"/>
          </a:p>
        </p:txBody>
      </p:sp>
      <p:pic>
        <p:nvPicPr>
          <p:cNvPr id="4" name="Рисунок 3" descr="http://www.help-rus-student.ru/pictures/56/595_1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643050"/>
            <a:ext cx="3028950" cy="3810000"/>
          </a:xfrm>
          <a:prstGeom prst="rect">
            <a:avLst/>
          </a:prstGeom>
          <a:ln w="228600" cap="sq" cmpd="thickThin">
            <a:solidFill>
              <a:schemeClr val="tx1">
                <a:lumMod val="9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Добролюбов</a:t>
            </a:r>
            <a:r>
              <a:rPr lang="ru-RU" b="1" dirty="0" smtClean="0"/>
              <a:t>: юность Катерины - «грубые и суеверные понятия», «бессмысленные бредни странниц», «сухая и однообразная жизнь». 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Островский</a:t>
            </a:r>
            <a:r>
              <a:rPr lang="ru-RU" b="1" dirty="0" smtClean="0"/>
              <a:t>: юность Катерины - утро закатов, росистые травы, светлые надежды и радостные молитвы. 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28728" y="142852"/>
            <a:ext cx="7358114" cy="2428892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0"/>
            <a:ext cx="7772400" cy="4572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«Или храмы золотые, или сады какие-то необыкновенные, и все поют невидимые голоса, и кипарисом пахнет, и горы и деревья будто не такие, как обыкновенно, а как на образах пишутся».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5122" name="Picture 2" descr="http://img-2008-07.photosight.ru/03/274287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928934"/>
            <a:ext cx="4714907" cy="3565147"/>
          </a:xfrm>
          <a:prstGeom prst="rect">
            <a:avLst/>
          </a:prstGeom>
          <a:ln w="22860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1142976" y="0"/>
            <a:ext cx="7429552" cy="1500174"/>
          </a:xfrm>
          <a:prstGeom prst="flowChartPunchedTape">
            <a:avLst/>
          </a:prstGeom>
          <a:solidFill>
            <a:schemeClr val="tx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85728"/>
            <a:ext cx="7772400" cy="4572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Правота иных законов - свободы, любви, человечности.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http://cs4301.vkontakte.ru/u12875480/-6/x_b2c5aac8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071678"/>
            <a:ext cx="5643602" cy="4286254"/>
          </a:xfrm>
          <a:prstGeom prst="rect">
            <a:avLst/>
          </a:prstGeom>
          <a:ln w="228600" cap="sq" cmpd="thickThin">
            <a:solidFill>
              <a:schemeClr val="tx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428604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/>
              <a:t>«Что, сынок! Куда воля-то ведет!» </a:t>
            </a:r>
          </a:p>
          <a:p>
            <a:pPr algn="ctr">
              <a:buNone/>
            </a:pPr>
            <a:r>
              <a:rPr lang="ru-RU" sz="3600" b="1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http://maly.ru/news2/001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571612"/>
            <a:ext cx="6324627" cy="4772047"/>
          </a:xfrm>
          <a:prstGeom prst="rect">
            <a:avLst/>
          </a:prstGeom>
          <a:ln w="228600" cap="sq" cmpd="thickThin">
            <a:solidFill>
              <a:schemeClr val="tx1">
                <a:lumMod val="8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5214950"/>
            <a:ext cx="7715304" cy="142876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5143512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Мир патриархальных отношений умирает, и душа этого мира уходит из жизни в муках и в страданиях.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http://img-fotki.yandex.ru/get/4913/111678668.2/0_71bc4_7159e4d1_XL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42918"/>
            <a:ext cx="4143404" cy="3371847"/>
          </a:xfrm>
          <a:prstGeom prst="rect">
            <a:avLst/>
          </a:prstGeom>
          <a:ln w="22860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http://www.ethnomuseum.ru/imgp/1601.jpg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1571612"/>
            <a:ext cx="4286280" cy="3238496"/>
          </a:xfrm>
          <a:prstGeom prst="rect">
            <a:avLst/>
          </a:prstGeom>
          <a:ln w="228600" cap="sq" cmpd="thickThin">
            <a:solidFill>
              <a:schemeClr val="tx1">
                <a:lumMod val="8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55</TotalTime>
  <Words>155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Смена общественных устоев Гроза – образ внутренней борьбы, обновления жизни, стремления к свободе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Смена общественных устоев Гроза – образ внутренней борьбы, обновления жизни, стремления к свободе</dc:title>
  <dc:creator>Home</dc:creator>
  <cp:lastModifiedBy>Home</cp:lastModifiedBy>
  <cp:revision>1</cp:revision>
  <dcterms:created xsi:type="dcterms:W3CDTF">2012-09-17T18:16:01Z</dcterms:created>
  <dcterms:modified xsi:type="dcterms:W3CDTF">2012-09-17T19:11:53Z</dcterms:modified>
</cp:coreProperties>
</file>