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76" r:id="rId6"/>
    <p:sldId id="275" r:id="rId7"/>
    <p:sldId id="277" r:id="rId8"/>
    <p:sldId id="278" r:id="rId9"/>
    <p:sldId id="279" r:id="rId10"/>
    <p:sldId id="267" r:id="rId11"/>
    <p:sldId id="280" r:id="rId12"/>
    <p:sldId id="260" r:id="rId13"/>
    <p:sldId id="261" r:id="rId14"/>
    <p:sldId id="265" r:id="rId15"/>
    <p:sldId id="281" r:id="rId16"/>
    <p:sldId id="263" r:id="rId17"/>
    <p:sldId id="264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9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77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2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94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21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1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6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4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60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1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D75B-7E4F-4CE6-A96E-FBFF16E57984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2CBFD-FE65-49C5-A8D2-EC48A23C63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7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wisdoms.ru/avt/b174.html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doms.ru/avt/b174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нька\Desktop\29d2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91676"/>
            <a:ext cx="2484379" cy="33288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Уроки рассказа Е. В.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Габовой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«Двойка по поведению»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10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днев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7142">
            <a:off x="496323" y="2164392"/>
            <a:ext cx="5447433" cy="3579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2348880"/>
            <a:ext cx="5904656" cy="3600400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Осознал ли Валерка жестокость своего поступка? Верны ли слова учительницы?</a:t>
            </a:r>
            <a:endParaRPr lang="ru-RU" sz="4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7 отрывок: порассуждаем?</a:t>
            </a:r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lSnPl07Q-I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3311922" cy="183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1412776"/>
            <a:ext cx="5904656" cy="3600400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</a:rPr>
              <a:t>Как вы думаете почему плакал этот  решительный, несгибаемый Валерка, хулиган и предводитель мальчишек??</a:t>
            </a:r>
            <a:endParaRPr lang="ru-RU" sz="4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5800" y="3333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8 отрывок: порассуждаем?</a:t>
            </a:r>
          </a:p>
        </p:txBody>
      </p:sp>
    </p:spTree>
    <p:extLst>
      <p:ext uri="{BB962C8B-B14F-4D97-AF65-F5344CB8AC3E}">
        <p14:creationId xmlns:p14="http://schemas.microsoft.com/office/powerpoint/2010/main" val="119377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ru-RU" dirty="0" err="1" smtClean="0"/>
              <a:t>Фишбоун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6400800" cy="792088"/>
          </a:xfrm>
        </p:spPr>
        <p:txBody>
          <a:bodyPr/>
          <a:lstStyle/>
          <a:p>
            <a:r>
              <a:rPr lang="ru-RU" dirty="0" err="1" smtClean="0"/>
              <a:t>Фишбоун</a:t>
            </a:r>
            <a:r>
              <a:rPr lang="ru-RU" dirty="0" smtClean="0"/>
              <a:t> – кости рыбы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24000" y="234888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                                 </a:t>
            </a:r>
            <a:r>
              <a:rPr lang="ru-RU" sz="2400" b="1" dirty="0"/>
              <a:t>Схема «</a:t>
            </a:r>
            <a:r>
              <a:rPr lang="ru-RU" sz="2400" b="1" dirty="0" err="1"/>
              <a:t>Фишбоун</a:t>
            </a:r>
            <a:r>
              <a:rPr lang="ru-RU" sz="2400" b="1" dirty="0"/>
              <a:t>»</a:t>
            </a:r>
          </a:p>
        </p:txBody>
      </p:sp>
      <p:pic>
        <p:nvPicPr>
          <p:cNvPr id="4098" name="Picture 2" descr="C:\Users\Оленька\Desktop\fishb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29000"/>
            <a:ext cx="3433961" cy="257547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право 5"/>
          <p:cNvSpPr/>
          <p:nvPr/>
        </p:nvSpPr>
        <p:spPr>
          <a:xfrm rot="971974">
            <a:off x="2555776" y="3465004"/>
            <a:ext cx="26642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20527574">
            <a:off x="2726033" y="5629376"/>
            <a:ext cx="26642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8568" y="2581708"/>
            <a:ext cx="275466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Проблемы </a:t>
            </a:r>
          </a:p>
          <a:p>
            <a:pPr algn="ctr"/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произведения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8568" y="5192747"/>
            <a:ext cx="32351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Пути их решения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енька\Desktop\fishb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09495" y="1189980"/>
            <a:ext cx="5970238" cy="447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9804642">
            <a:off x="1952198" y="2573960"/>
            <a:ext cx="2713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Подростковая жестокость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2295720">
            <a:off x="4658098" y="2778095"/>
            <a:ext cx="3636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смотреть добрые передачи, читать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9970940">
            <a:off x="1966741" y="3292199"/>
            <a:ext cx="2488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Проблема одиночества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2319618">
            <a:off x="4733527" y="3590736"/>
            <a:ext cx="3717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Помочь найти друзей по интересам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9873254">
            <a:off x="1825281" y="4092547"/>
            <a:ext cx="2652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Проблема первой любви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rot="19804642">
            <a:off x="2269550" y="4635917"/>
            <a:ext cx="2383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Безалаберность детей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 rot="2807815">
            <a:off x="5201640" y="5069493"/>
            <a:ext cx="2175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Звонить родителям,</a:t>
            </a:r>
          </a:p>
          <a:p>
            <a:r>
              <a:rPr lang="ru-RU" dirty="0" smtClean="0"/>
              <a:t> помнить о времени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 rot="1877395">
            <a:off x="5123785" y="3837708"/>
            <a:ext cx="1627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………………………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83568" y="692696"/>
            <a:ext cx="7984976" cy="30706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1" smtClean="0">
                <a:solidFill>
                  <a:schemeClr val="tx1"/>
                </a:solidFill>
              </a:rPr>
              <a:t>И с другом и с врагом ты должен быть хорош! 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Кто по натуре добр, в том злобы не найдешь.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Обидишь друга — наживешь врага ты, </a:t>
            </a:r>
            <a:br>
              <a:rPr lang="ru-RU" b="1" smtClean="0">
                <a:solidFill>
                  <a:schemeClr val="tx1"/>
                </a:solidFill>
              </a:rPr>
            </a:br>
            <a:r>
              <a:rPr lang="ru-RU" b="1" smtClean="0">
                <a:solidFill>
                  <a:schemeClr val="tx1"/>
                </a:solidFill>
              </a:rPr>
              <a:t>Врага обнимешь — друга обретешь. </a:t>
            </a:r>
          </a:p>
          <a:p>
            <a:pPr algn="r"/>
            <a:r>
              <a:rPr lang="ru-RU" b="1" smtClean="0">
                <a:hlinkClick r:id="rId2"/>
              </a:rPr>
              <a:t>Омар Хайям</a:t>
            </a:r>
            <a:endParaRPr lang="ru-RU" b="1" smtClean="0"/>
          </a:p>
          <a:p>
            <a:pPr algn="r"/>
            <a:endParaRPr lang="ru-RU" dirty="0"/>
          </a:p>
        </p:txBody>
      </p:sp>
      <p:pic>
        <p:nvPicPr>
          <p:cNvPr id="1026" name="Picture 2" descr="C:\Users\Оленька\Desktop\779564_9edca9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0044">
            <a:off x="1331640" y="3424663"/>
            <a:ext cx="2143126" cy="22621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3193185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Каждый раз, глядя на «униженного», помните, что на его месте может быть    самый близкий вам человек. Чем больше будете  делать добра людям, тем </a:t>
            </a:r>
            <a:r>
              <a:rPr lang="ru-RU" sz="3600" u="sng" dirty="0" smtClean="0"/>
              <a:t>легче </a:t>
            </a:r>
            <a:r>
              <a:rPr lang="ru-RU" sz="3600" dirty="0" smtClean="0"/>
              <a:t>вам будет жить в обществе, зло будет прятаться, не «высовываться», оно растворится в добре. </a:t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Что каждый для себя возьмёт с урока?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48589"/>
            <a:ext cx="3763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Рефлексия: </a:t>
            </a:r>
            <a:endParaRPr lang="ru-RU" sz="5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1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Быть всегда человеком – это и легко, и трудно. Быть самим собой легко, но защищать интересы других трудно. Помните, что только добрые люди оставляют свой след на Земле. </a:t>
            </a:r>
            <a:br>
              <a:rPr lang="ru-RU" dirty="0" smtClean="0"/>
            </a:br>
            <a:r>
              <a:rPr lang="ru-RU" dirty="0" smtClean="0"/>
              <a:t>Хочется, чтобы вы запомнили навсегда два высказывания: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24744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«Знания должны увеличиваться с добротой». (Фазиль Искандер)</a:t>
            </a:r>
          </a:p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«Чем человек умнее и добрее, тем больше он замечает добра в людях»  (</a:t>
            </a:r>
            <a:r>
              <a:rPr lang="ru-RU" sz="4400" dirty="0" err="1" smtClean="0"/>
              <a:t>Блез</a:t>
            </a:r>
            <a:r>
              <a:rPr lang="ru-RU" sz="4400" dirty="0" smtClean="0"/>
              <a:t> Паскаль)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064896" cy="4824536"/>
          </a:xfrm>
        </p:spPr>
        <p:txBody>
          <a:bodyPr>
            <a:noAutofit/>
          </a:bodyPr>
          <a:lstStyle/>
          <a:p>
            <a:r>
              <a:rPr lang="ru-RU" sz="7200" dirty="0" smtClean="0"/>
              <a:t>с. 252 – 253, </a:t>
            </a:r>
          </a:p>
          <a:p>
            <a:r>
              <a:rPr lang="ru-RU" sz="7200" dirty="0" smtClean="0"/>
              <a:t>5 значимых фактов о Ф. Шиллере</a:t>
            </a:r>
            <a:endParaRPr lang="ru-RU" sz="7200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55303"/>
            <a:ext cx="8208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prstClr val="black"/>
                </a:solidFill>
              </a:rPr>
              <a:t>Домашняя работа</a:t>
            </a:r>
            <a:endParaRPr lang="ru-RU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4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5088" y="355303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</a:rPr>
              <a:t>Спасибо за работу на уроке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Ольга\Desktop\smileys-free-download-141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49958"/>
            <a:ext cx="2430090" cy="129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10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нька\Desktop\29d2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91676"/>
            <a:ext cx="2484379" cy="33288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ru-RU" b="1" i="1" u="sng" dirty="0" smtClean="0">
                <a:solidFill>
                  <a:schemeClr val="tx2">
                    <a:lumMod val="75000"/>
                  </a:schemeClr>
                </a:solidFill>
              </a:rPr>
              <a:t>Уроки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 рассказа Е. В. </a:t>
            </a:r>
            <a:r>
              <a:rPr lang="ru-RU" b="1" i="1" dirty="0" err="1" smtClean="0">
                <a:solidFill>
                  <a:schemeClr val="tx2">
                    <a:lumMod val="75000"/>
                  </a:schemeClr>
                </a:solidFill>
              </a:rPr>
              <a:t>Габовой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«Двойка по поведению»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2010725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И с другом и с врагом ты должен быть хорош!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Кто по натуре добр, в том злобы не найдешь.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Обидишь друга — наживешь врага ты,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Врага обнимешь — друга обретешь. </a:t>
            </a:r>
          </a:p>
          <a:p>
            <a:pPr algn="r"/>
            <a:r>
              <a:rPr lang="ru-RU" b="1" dirty="0" smtClean="0">
                <a:hlinkClick r:id="rId3"/>
              </a:rPr>
              <a:t>Омар Хайям</a:t>
            </a:r>
            <a:endParaRPr lang="ru-RU" b="1" dirty="0" smtClean="0"/>
          </a:p>
          <a:p>
            <a:pPr algn="r"/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4556111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Цель урока????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0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енька\Desktop\tvbmrhmowtx 0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0812">
            <a:off x="642751" y="939950"/>
            <a:ext cx="1390650" cy="2095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2051" name="Picture 3" descr="C:\Users\Оленька\Desktop\qqtuqnqmwwi 0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678">
            <a:off x="485979" y="3517584"/>
            <a:ext cx="1818175" cy="27272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772400" cy="864095"/>
          </a:xfrm>
        </p:spPr>
        <p:txBody>
          <a:bodyPr/>
          <a:lstStyle/>
          <a:p>
            <a:r>
              <a:rPr lang="ru-RU" b="1" dirty="0" err="1" smtClean="0"/>
              <a:t>Габова</a:t>
            </a:r>
            <a:r>
              <a:rPr lang="ru-RU" b="1" dirty="0" smtClean="0"/>
              <a:t> Елена Васильевна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2122" y="1268760"/>
            <a:ext cx="6328792" cy="5589240"/>
          </a:xfrm>
        </p:spPr>
        <p:txBody>
          <a:bodyPr>
            <a:noAutofit/>
          </a:bodyPr>
          <a:lstStyle/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мужу —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Столповская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родилась 7 июня 1952 в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г.Сыктывкар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Она внучка известного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коми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писателя Николая Попова (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Жугыля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 Окончила сыктывкарскую школу № 1 и заочно в 1976 году сценарный факультет Всесоюзного института кинематографии (ВГИК). Работала журналистом в сыктывкарской газете "Молодежь Севера", машинисткой в Петрозаводском педагогическом институте, методистом в Доме художественной самодеятельности, инструктором Сыктывкарского отделения ВТО. Литературный консультант Союза Писателей Коми (с 1992). </a:t>
            </a:r>
          </a:p>
          <a:p>
            <a:pPr algn="just"/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Работала в газете «Молодежь Севера», на телевидении, в театральном обществе. С конца 1960-х годов начинает публиковаться в республиканской и всесоюзной печати.</a:t>
            </a:r>
          </a:p>
          <a:p>
            <a:pPr algn="just"/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Елена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Габова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дебютировала как поэт в 1967 году, опубликовав стихотворение «Ветер» в журнале «Пионер». </a:t>
            </a:r>
          </a:p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Автор книг для детей: «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Гришуня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планете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лохматиков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»; «Двойка по поведению»; «Тайкина тайна»; «Вареная сосулька». </a:t>
            </a:r>
          </a:p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Печаталась в журналах: "Юность", "Костер", "Иванушка". Произведения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Габовой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Елены переведены на немецкий, украинский, японский языки.</a:t>
            </a:r>
          </a:p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Член СП СССР (1989). </a:t>
            </a:r>
            <a:r>
              <a:rPr lang="ru-RU" sz="1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Засл</a:t>
            </a:r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работник культуры Республики Коми (1999). </a:t>
            </a:r>
          </a:p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Живет в Сыктывкаре. </a:t>
            </a: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енька\Desktop\i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2837524" cy="212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Оленька\Desktop\_c824d4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11182"/>
            <a:ext cx="2619376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Оленька\Desktop\0002285857-preview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48"/>
          <a:stretch/>
        </p:blipFill>
        <p:spPr bwMode="auto">
          <a:xfrm>
            <a:off x="6222943" y="3061394"/>
            <a:ext cx="2796089" cy="184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Оленька\Desktop\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64178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6192688" cy="1152128"/>
          </a:xfrm>
        </p:spPr>
        <p:txBody>
          <a:bodyPr/>
          <a:lstStyle/>
          <a:p>
            <a:r>
              <a:rPr lang="ru-RU" dirty="0" smtClean="0"/>
              <a:t>Обратимся к сюжету…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Сюжет</a:t>
            </a:r>
            <a:r>
              <a:rPr lang="ru-RU" dirty="0" smtClean="0">
                <a:solidFill>
                  <a:schemeClr val="tx1"/>
                </a:solidFill>
              </a:rPr>
              <a:t> (от франц. </a:t>
            </a:r>
            <a:r>
              <a:rPr lang="ru-RU" dirty="0" err="1" smtClean="0">
                <a:solidFill>
                  <a:schemeClr val="tx1"/>
                </a:solidFill>
              </a:rPr>
              <a:t>sujet</a:t>
            </a:r>
            <a:r>
              <a:rPr lang="ru-RU" dirty="0" smtClean="0">
                <a:solidFill>
                  <a:schemeClr val="tx1"/>
                </a:solidFill>
              </a:rPr>
              <a:t> — предмет), 1) в литературе — развитие действия, ход событий в повествовательных и драматических произведениях, а иногда и в лирических.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21297" y="5445224"/>
            <a:ext cx="583657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Такой сюжет  называется</a:t>
            </a:r>
          </a:p>
          <a:p>
            <a:pPr algn="ctr"/>
            <a:r>
              <a:rPr lang="ru-RU" sz="32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нехронологическим…</a:t>
            </a:r>
            <a:endParaRPr lang="ru-RU" sz="32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27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Критерии работы в группах: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4032448" cy="5256584"/>
          </a:xfrm>
        </p:spPr>
        <p:txBody>
          <a:bodyPr>
            <a:normAutofit fontScale="850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00B050"/>
                </a:solidFill>
              </a:rPr>
              <a:t>Как строим общение в группе?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Нужен ли главный в группе?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00B050"/>
                </a:solidFill>
              </a:rPr>
              <a:t>Соблюдаем полную тишину или все-таки можно говорить, но вполголоса?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Если нужна помощь учителя, то…?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b="1" dirty="0" smtClean="0">
                <a:solidFill>
                  <a:srgbClr val="00B050"/>
                </a:solidFill>
              </a:rPr>
              <a:t>Как нужно читать задание, слушать учителя?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245100" y="980728"/>
            <a:ext cx="4464496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ru-RU" sz="3400" b="1" dirty="0" smtClean="0">
                <a:solidFill>
                  <a:srgbClr val="FF0000"/>
                </a:solidFill>
              </a:rPr>
              <a:t>Общение в группе должно быть коллективным, необходимо учитывать мнение каждого?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Главный нужен. Он оценивает группу, назначает того. Кто отвечает, то есть экономит время на уроке.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400" b="1" dirty="0" smtClean="0">
                <a:solidFill>
                  <a:srgbClr val="FF0000"/>
                </a:solidFill>
              </a:rPr>
              <a:t>Говорим по делу и вполголоса.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Если нужна помощь учителя, то поднимаем руку.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3400" b="1" dirty="0" smtClean="0">
                <a:solidFill>
                  <a:srgbClr val="FF0000"/>
                </a:solidFill>
              </a:rPr>
              <a:t>Читать задание, слушать учителя нужно внимательно.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19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 отрывок: Сюжетная таблица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805840"/>
              </p:ext>
            </p:extLst>
          </p:nvPr>
        </p:nvGraphicFramePr>
        <p:xfrm>
          <a:off x="687387" y="2038349"/>
          <a:ext cx="7769225" cy="2781301"/>
        </p:xfrm>
        <a:graphic>
          <a:graphicData uri="http://schemas.openxmlformats.org/drawingml/2006/table">
            <a:tbl>
              <a:tblPr/>
              <a:tblGrid>
                <a:gridCol w="1554162"/>
                <a:gridCol w="1554163"/>
                <a:gridCol w="1552575"/>
                <a:gridCol w="1296987"/>
                <a:gridCol w="1811338"/>
              </a:tblGrid>
              <a:tr h="7254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Кто?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Когда?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Где?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Почему?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5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71600" y="5157192"/>
            <a:ext cx="756084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Предположите,  почему так жестоко ведет себя Валерка </a:t>
            </a:r>
            <a:r>
              <a:rPr lang="ru-RU" sz="32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Приходнов</a:t>
            </a:r>
            <a:r>
              <a:rPr lang="ru-RU" sz="32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32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234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268760"/>
            <a:ext cx="5554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1. Что нового узнали мы о героях рассказа из этого отрывка?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2. Как вы оцениваете поведение Тани в этот вечер? Правильно ли она себя вела? 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  <a:t>3. Что можно дописать в сюжетную таблицу?</a:t>
            </a:r>
            <a:br>
              <a:rPr lang="ru-RU" sz="3600" dirty="0">
                <a:solidFill>
                  <a:schemeClr val="accent6">
                    <a:lumMod val="50000"/>
                  </a:schemeClr>
                </a:solidFill>
                <a:ea typeface="+mj-ea"/>
                <a:cs typeface="+mj-cs"/>
              </a:rPr>
            </a:b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Picture 4" descr="C:\Users\Оленька\Desktop\0002285857-preview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48"/>
          <a:stretch/>
        </p:blipFill>
        <p:spPr bwMode="auto">
          <a:xfrm rot="773788">
            <a:off x="576755" y="2745193"/>
            <a:ext cx="2095279" cy="13844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Ольга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8395">
            <a:off x="640695" y="1269088"/>
            <a:ext cx="1544168" cy="14703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10" name="Picture 5" descr="C:\Users\Оленька\Desktop\_c824d4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65104"/>
            <a:ext cx="2313231" cy="2073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2 отрывок: подумаем?</a:t>
            </a:r>
          </a:p>
        </p:txBody>
      </p:sp>
    </p:spTree>
    <p:extLst>
      <p:ext uri="{BB962C8B-B14F-4D97-AF65-F5344CB8AC3E}">
        <p14:creationId xmlns:p14="http://schemas.microsoft.com/office/powerpoint/2010/main" val="161439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3 отрывок: сравним героев?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97394"/>
              </p:ext>
            </p:extLst>
          </p:nvPr>
        </p:nvGraphicFramePr>
        <p:xfrm>
          <a:off x="611559" y="1397000"/>
          <a:ext cx="8075241" cy="476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747"/>
                <a:gridCol w="2691747"/>
                <a:gridCol w="2691747"/>
              </a:tblGrid>
              <a:tr h="953661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Показатель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Таня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Валерка</a:t>
                      </a:r>
                      <a:endParaRPr lang="ru-RU" sz="3600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 smtClean="0"/>
                        <a:t>Семья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 smtClean="0"/>
                        <a:t>Внешность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 smtClean="0"/>
                        <a:t>Учеба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  <a:tr h="953661">
                <a:tc>
                  <a:txBody>
                    <a:bodyPr/>
                    <a:lstStyle/>
                    <a:p>
                      <a:pPr algn="l"/>
                      <a:r>
                        <a:rPr lang="ru-RU" sz="3600" b="1" dirty="0" smtClean="0"/>
                        <a:t>Характер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 rot="20007921">
            <a:off x="2539277" y="3392018"/>
            <a:ext cx="62715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Это герои-антиподы</a:t>
            </a:r>
            <a:endParaRPr lang="ru-RU" sz="54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10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17638"/>
            <a:ext cx="8075240" cy="1867346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А что бы ответили вы на месте Тани?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1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4, 5, 6 отрывок: порассуждаем?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11560" y="2924944"/>
            <a:ext cx="8075240" cy="1867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Правду ли сказала Таня Валерке?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11560" y="4509120"/>
            <a:ext cx="8075240" cy="1867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</a:rPr>
              <a:t>Какие чувства переполняли сердце мамы Тани?</a:t>
            </a:r>
            <a:endParaRPr lang="ru-RU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1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552</Words>
  <Application>Microsoft Office PowerPoint</Application>
  <PresentationFormat>Экран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Уроки рассказа Е. В. Габовой «Двойка по поведению»</vt:lpstr>
      <vt:lpstr>Уроки рассказа Е. В. Габовой «Двойка по поведению»</vt:lpstr>
      <vt:lpstr>Габова Елена Васильевна</vt:lpstr>
      <vt:lpstr>Обратимся к сюжету…</vt:lpstr>
      <vt:lpstr>Критерии работы в группах:</vt:lpstr>
      <vt:lpstr>Презентация PowerPoint</vt:lpstr>
      <vt:lpstr>Презентация PowerPoint</vt:lpstr>
      <vt:lpstr>Презентация PowerPoint</vt:lpstr>
      <vt:lpstr>Презентация PowerPoint</vt:lpstr>
      <vt:lpstr>7 отрывок: порассуждаем?</vt:lpstr>
      <vt:lpstr>8 отрывок: порассуждаем?</vt:lpstr>
      <vt:lpstr>Фишбоун</vt:lpstr>
      <vt:lpstr>Презентация PowerPoint</vt:lpstr>
      <vt:lpstr>Презентация PowerPoint</vt:lpstr>
      <vt:lpstr>Каждый раз, глядя на «униженного», помните, что на его месте может быть    самый близкий вам человек. Чем больше будете  делать добра людям, тем легче вам будет жить в обществе, зло будет прятаться, не «высовываться», оно растворится в добре.  Что каждый для себя возьмёт с урока?</vt:lpstr>
      <vt:lpstr>Быть всегда человеком – это и легко, и трудно. Быть самим собой легко, но защищать интересы других трудно. Помните, что только добрые люди оставляют свой след на Земле.  Хочется, чтобы вы запомнили навсегда два высказывания: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 рассказа Е. В. Габовой «Двойка по поведению»</dc:title>
  <dc:creator>Оленька</dc:creator>
  <cp:lastModifiedBy>Зеленецкая СОШ</cp:lastModifiedBy>
  <cp:revision>26</cp:revision>
  <dcterms:created xsi:type="dcterms:W3CDTF">2011-04-14T12:46:38Z</dcterms:created>
  <dcterms:modified xsi:type="dcterms:W3CDTF">2013-04-30T04:44:33Z</dcterms:modified>
</cp:coreProperties>
</file>