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456EC-C59B-41F8-A84C-94FA051A6379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89242-0EB7-473A-8EC3-3A14450F81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0%BE%D0%B9%D0%BB%D1%8C,_%D0%A0%D0%BE%D0%B1%D0%B5%D1%80%D1%8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ites.google.com/site/himulacom/zvonok-na-urok/8-klass/urok-no3-cistye-vesestva-i-smesi-sposoby-razdelenia-smesej/34-3.jpg?attredirects=0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ites.google.com/site/himulacom/zvonok-na-urok/8-klass/urok-no3-cistye-vesestva-i-smesi-sposoby-razdelenia-smesej/34-2.jpg?attredirects=0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files.school-collection.edu.ru/dlrstore/2a5cfa07-071c-cff4-508d-c16f1c0adb53/index.ht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556792"/>
            <a:ext cx="5472608" cy="20882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Чистые вещества и смеси. Урок с использованием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 в 7 классе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445224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Зангиева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Зарета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3-tub-ru.yandex.net/i?id=0ba8d5a0078156d25a346b778c84af5c-7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80831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19"/>
            <a:ext cx="8424936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живем среди химических веществ. Среди этих веществ есть вещества и простые, и сложные, а есть вещества, которые состоят из различных компонентов Воздух, вода, минеральная вода, чай и кофе, молоко и фрукты. Мы не только живем среди химических веществ, но и сами из них состоим. Каждый человек – его кожа, мышцы, кровь, зубы, кости, волосы построены из химических веществ, как дом из кирпичей. Азот, кислород, сахар, витамины – вещества природного, естественного происхождения. Стекло, резина, сталь – это тоже вещества, точнее, материалы (смеси веществ). И стекло, и резина – искусственного происхождения, в природе их не было. Совершенно чистые вещества в природе не встречаются или встречаются очень редко.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83671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Групповая работа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423774"/>
            <a:ext cx="81369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группа получает задание, и выполняет его в течение 3 минут. Далее следует обсуждение.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группа.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Одним из самых любимых материалов скульпторов и архитекторов – мрамор Окраска этой горной породы удивительно разнообразна: молочно-белая, серая, розоватая. Причудливый узор радует глаз. Мрамор послушен и податлив в руках мастера, он легко обрабатывается и прекрасно полируется до зеркального блеска. Мрамор – материал, из которого можно изготовить облицовочную плитку, статую или колонну дворца. Плитка, статуя, колонна – это физические тела, изделия. А вот основу мрамора составляет вещество, которое называется карбонат кальция. То же вещество входит в состав других минералов: мела, известняка. Почему мрамор бывает разного цвета? Почему на его поверхности играет неповторимый  узор?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5"/>
            <a:ext cx="80648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2 группа.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смеси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3 группа.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Какими бывают смеси?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4 группа.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чем отличие материала от химического вещества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группа.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Привести примеры однородных смесей.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6 группа.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Какой воздух может рассматриваться как гомогенная, а какой– как гетерогенная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3418905"/>
            <a:ext cx="770485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смеси железа и серы. Разделение с помощью магнита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Лабораторное исследование. Инструкция по ТБ. Исследуем и опишем свойства веществ – серы и железа (агрегатное состояние, цвет, запах, растворимость в воде, отношение к действию магнита) . Составьте неоднородную смесь: на листе бумаги смешайте порошок железа и серы стеклянной палочкой. Разделите приготовленную смесь. с помощью магнита.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804941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понятия «смесь» было дано в XVII в.английским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ученым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Робертом Бойлем.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Смесь – целостная система, состоящая из разнородных компонентов.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59" y="1916831"/>
          <a:ext cx="8064897" cy="3752498"/>
        </p:xfrm>
        <a:graphic>
          <a:graphicData uri="http://schemas.openxmlformats.org/drawingml/2006/table">
            <a:tbl>
              <a:tblPr/>
              <a:tblGrid>
                <a:gridCol w="2688299"/>
                <a:gridCol w="2688299"/>
                <a:gridCol w="2688299"/>
              </a:tblGrid>
              <a:tr h="537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Признаки сравнения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Чистое вещество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Смесь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Постоянный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Непостоянный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Одно и то же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Различные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Постоянные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Непостоянные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Изменение энергии при образовании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Происходит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происходит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Разделение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помощью химических реакций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Физическими методами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316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характеристика смеси и чистого вещества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ites.google.com/site/himulacom/_/rsrc/1315460338978/zvonok-na-urok/8-klass/urok-no3-cistye-vesestva-i-smesi-sposoby-razdelenia-smesej/34-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1369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95536" y="4406547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Приведём примеры суспензий (речной песок + вода), эмульсий (растительное масло + вода) и растворов (воздух в колбе, поваренная соль + вода, разменная монета: алюминий + медь или никель + медь).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суспензиях видны частицы твердого вещества, в эмульсиях – капельки жидкости, такие смеси называются неоднородными (гетерогенными), а в растворах компоненты не различимы, они являются однородными (гомогенными) смесями.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ites.google.com/site/himulacom/_/rsrc/1315460338977/zvonok-na-urok/8-klass/urok-no3-cistye-vesestva-i-smesi-sposoby-razdelenia-smesej/34-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691680" y="712535"/>
            <a:ext cx="6180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Суспензия – смесь речного песка с водой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042283"/>
            <a:ext cx="7992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Отстаивание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Разделение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отстаиванием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основано на различных плотностях веществ. Более тяжелый песок оседает на дно. Так же можно разделить и эмульсию: отделить нефть или растительное масло от воды. В лаборатории это можно сделать с помощью делительной воронки. Нефть или растительное масло образует верхний, более легкий слой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результате отстаивания выпадает роса из тумана, осаждается сажа из дыма, отстаиваются сливки в молоке.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33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1026" name="Picture 2" descr="http://files.school-collection.edu.ru/dlrstore/2a5cfa07-071c-cff4-508d-c16f1c0adb53/index.files/image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04867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06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Смесь песка и поваренной соли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9512" y="578086"/>
            <a:ext cx="8352928" cy="283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</a:rPr>
              <a:t>Фильтрование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smtClean="0">
                <a:latin typeface="Times New Roman"/>
                <a:ea typeface="Times New Roman"/>
                <a:cs typeface="Times New Roman"/>
              </a:rPr>
              <a:t>На чем основано разделение гетерогенных смесей </a:t>
            </a:r>
            <a:r>
              <a:rPr lang="ru-RU" sz="1600" i="1" smtClean="0">
                <a:latin typeface="Times New Roman"/>
                <a:ea typeface="Times New Roman"/>
                <a:cs typeface="Times New Roman"/>
              </a:rPr>
              <a:t>с помощью </a:t>
            </a:r>
            <a:r>
              <a:rPr lang="ru-RU" sz="1600" b="1" i="1" smtClean="0">
                <a:latin typeface="Times New Roman"/>
                <a:ea typeface="Times New Roman"/>
                <a:cs typeface="Times New Roman"/>
              </a:rPr>
              <a:t>фильтрования</a:t>
            </a:r>
            <a:r>
              <a:rPr lang="ru-RU" sz="1600" i="1" smtClean="0">
                <a:latin typeface="Times New Roman"/>
                <a:ea typeface="Times New Roman"/>
                <a:cs typeface="Times New Roman"/>
              </a:rPr>
              <a:t>?На</a:t>
            </a:r>
            <a:r>
              <a:rPr lang="ru-RU" sz="1600" i="1" dirty="0" smtClean="0">
                <a:latin typeface="Times New Roman"/>
                <a:ea typeface="Times New Roman"/>
                <a:cs typeface="Times New Roman"/>
              </a:rPr>
              <a:t> различной растворимости веществ в воде и на различных размерах частиц. 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Через</a:t>
            </a:r>
            <a:r>
              <a:rPr lang="ru-RU" sz="1600" i="1" dirty="0" smtClean="0">
                <a:latin typeface="Times New Roman"/>
                <a:ea typeface="Times New Roman"/>
                <a:cs typeface="Times New Roman"/>
              </a:rPr>
              <a:t> поры фильтра проходят лишь соизмеримые с ними частицы веществ, в то время как более крупные частицы задерживаются на фильтре. Так можно разделить гетерогенную смесь поваренной соли и речного песка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600" i="1" dirty="0" smtClean="0">
                <a:latin typeface="Times New Roman"/>
                <a:ea typeface="Times New Roman"/>
                <a:cs typeface="Times New Roman"/>
              </a:rPr>
              <a:t> В качестве фильтров можно использовать различные пористые вещества: вату, уголь, обожженную глину, прессованное стекло и другие. Способ фильтрования – это основа работы бытовой техники, например пылесосов. Его используют хирурги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– марлевые повязки.</a:t>
            </a:r>
            <a:endParaRPr lang="ru-RU" dirty="0"/>
          </a:p>
        </p:txBody>
      </p:sp>
      <p:pic>
        <p:nvPicPr>
          <p:cNvPr id="1026" name="Picture 2" descr="http://files.school-collection.edu.ru/dlrstore/10387e61-de5e-a32d-b1f1-8523ddbcc1e8/index.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518457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1317" y="620688"/>
            <a:ext cx="3581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Смесь порошка железа и серы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116329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магнитом или водой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Порошок железа притягивался магнитом, а порошок серы – нет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Несмачивающийся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порошок серы всплывал на поверхность воды, а тяжелый смачивающийся порошок железа оседал на 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iles.school-collection.edu.ru/dlrstore/926b56c4-94fc-936b-a27a-261cbe043190/index.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19268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764704"/>
            <a:ext cx="509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Раствор соли в воде – гомогенная смесь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314632"/>
            <a:ext cx="6912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Выпаривание или кристаллизация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испаряется, а в фарфоровой чашке остаются кристаллы соли. При выпаривании воды из озер Эльтон и Баскунчак получают поваренную соль. Этот способ разделения основан на различии в температурах кипения растворителя и растворенного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212976"/>
            <a:ext cx="6120680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«Ближайший предмет химии составляет изучение однородных веществ, из сложения которых составлены все тела мира, превращений их друг в друга и явлений сопровождающих такие превращения»</a:t>
            </a:r>
          </a:p>
          <a:p>
            <a:pPr algn="r"/>
            <a:r>
              <a:rPr lang="ru-RU" dirty="0" smtClean="0"/>
              <a:t>Д.И.Менделеев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39248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401826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разделять смесь спирта и воды, то первым будет отгоняться (собираться в пробирке-приемнике) спирт с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78 °С, а в пробирке останется вода. Перегонка используется для получения бензина, керосина, газойля из нефти.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60648"/>
            <a:ext cx="7704856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18886"/>
            <a:ext cx="8568952" cy="37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Особым методом разделения компонентов, основанным на различной поглощаемости их определенным веществом, является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хроматография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вы можете проделать следующий опыт. Подвесьте полоску из фильтровальной бумаги над сосудом с красными чернилами, погружая в них лишь конец полоски. Раствор впитывается бумагой и поднимается по ней. Но граница подъема краски отстает от границы подъема воды. Так происходит разделение двух веществ: воды и красящего вещества в чернилах.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хроматографии русский ботаник М. С. Цвет впервые выделил хлорофилл из зеленых частей растений. В промышленности и лабораториях вместо фильтровальной бумаги для хроматографии используют крахмал, уголь, известняк, оксид алюминия. А всегда ли требуются вещества с одинаковой степенью очистки?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96750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А)сахарный песок + вода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Б)сера + железные опилки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В)поваренная соль + вода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2Укажите однородные смеси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А)уксус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Б)речной песок + вода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В)нефть + вода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3В каком случае речь идет о воде, как о чистом веществе?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А)морская вода соленая на вкус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Б)дистиллированная вода получается при охлаждении водяного пара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В)минеральная вода применяется для лечения некоторых заболеваний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4Отметьте смесь, основным компонентом в которой является газ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А)кислород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Б)углекислый газ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1Укажите неоднородные смеси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В)азот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Г)воздух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196752"/>
            <a:ext cx="6984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 смесь сахара, речного песка и железных опилок. Предложите способ разделения этой смеси.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задание: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Подготовьте электронную презентацию на тему  "Чистые вещества и смеси, которые нас окружают"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284984"/>
            <a:ext cx="7272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1.Я  узнал(а) много нового.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2. Мне это пригодится в жизни.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3.На уроке было над чем подумать.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4.На все возникшие у меня вопросы я получил(а) ответы.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5.На уроке я поработал(а) добросовестно.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69269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395536" y="732328"/>
            <a:ext cx="82089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урока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Дать понятие о чистом веществе и смеси веществ, сходство и различие между ними. Раскрыть значение смесей в природе и жизни человека.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распознавать чистые вещества и смеси, составлять план действий разделения смесей. Развивать у учащихся различные виды памяти, мыслительной деятельности, и умение обращаться с лабораторным оборудованием.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формированию интереса к знаниям, умениям, самооценке своей деятельности.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927757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обучения: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проблемный, исследование.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индивидуальная, парная, групповая, фронтальная.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для урока химии: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компьютер, проектор; лабораторное оборудование для демонстрации различных видов смесей, образцы смесей, 3 стакана с дистиллированной водой, рассол,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пробиркодержатель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спиртовка, пробирки, спички, на столах у учащихся сера, железо, магнит, бумага, пинцет, смеси.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16616" y="704088"/>
            <a:ext cx="16561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24744"/>
            <a:ext cx="428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 rot="10800000" flipV="1">
            <a:off x="13131" y="64894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520" y="1695653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ребята. Присаживайтесь. Готовимся к уроку; тетради, книги, ручки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готовности учащихся к уроку, отсутствующие на уроке,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2494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проблемы (работа в парах)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10800000" flipV="1">
            <a:off x="395536" y="3268433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сегодня мы работаем под девизом;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простого к сложному.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тему сегодняшнего урока нам поможет экспериментальное задание.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10800000" flipV="1">
            <a:off x="0" y="3875897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отгадаем загадку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морях и реках обитает,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часто по небу летает,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 наскучит ей летать,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землю падает опять. (вода)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28092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вами 3 стакана. Один с дистиллированной водой, другой с морской, третий с рассолом. Который используется при консервировании овощей. Я предлагаю вам следующую исследовательскую задачу; сравнить температуру кипения воды морской, дистиллированной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рассола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75656" y="294730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ОБСУЖДЕНИЕ РЕЗУЛЬТАТОВ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3"/>
            <a:ext cx="8712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Составим план действий и выполняем исследование. Не забываем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технику безопасности. Уточняем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действий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Правила нагревания. Опыт демонстрационный. Составляем и заполняем таблицу.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festival.1september.ru/articles/617416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25144"/>
            <a:ext cx="56166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64704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92696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Этап актуализации знаний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099419"/>
            <a:ext cx="792088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тема сегодняшнего урока “Чистые вещества и смеси”.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как вы думаете, какие цели мы должны поставить перед собой, исходя из такой темы? Правильно, сегодня на уроке мы должны усвоить понятия ЧИСТЫЕ ВЕЩЕСТВА И СМЕСИ, виды смесей, способы их разделения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Открыли тетради, записали сегодняшнее число и тему урока.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251520" y="3434952"/>
            <a:ext cx="85689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прежде чем мы приступим к изучению нового материала, я хочу вам предложить поиграть в игру “Третий лишний”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Рисунок 3" descr="http://festival.1september.ru/articles/617416/im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4536504" cy="115212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 rot="10800000" flipV="1">
            <a:off x="323528" y="5157548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третье лишнее слово и объясните, почему вы так решили.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вопросы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вещество называется простым?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вещество является сложным.?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Смеси.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863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Чистые вещества и смеси. Урок с использованием здоровьесберегающих технологии в 7 классе.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вещества и смеси. Урок с использованием здоровьесберегающих технологии в 7 классе.</dc:title>
  <dc:creator>учитель</dc:creator>
  <cp:lastModifiedBy>учитель</cp:lastModifiedBy>
  <cp:revision>31</cp:revision>
  <dcterms:created xsi:type="dcterms:W3CDTF">2015-01-06T20:06:33Z</dcterms:created>
  <dcterms:modified xsi:type="dcterms:W3CDTF">2015-01-09T20:11:11Z</dcterms:modified>
</cp:coreProperties>
</file>