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6" r:id="rId3"/>
    <p:sldId id="267" r:id="rId4"/>
    <p:sldId id="257" r:id="rId5"/>
    <p:sldId id="258" r:id="rId6"/>
    <p:sldId id="260" r:id="rId7"/>
    <p:sldId id="259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5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9E30-34AE-4945-9090-3F57BC744D10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2F19-E415-45AB-877E-73C19F900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F19-E415-45AB-877E-73C19F9005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91E3BB-0DF6-4E0A-B0C6-AC9A07EBE67C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14290"/>
            <a:ext cx="7929618" cy="2714644"/>
          </a:xfrm>
        </p:spPr>
        <p:txBody>
          <a:bodyPr>
            <a:noAutofit/>
          </a:bodyPr>
          <a:lstStyle/>
          <a:p>
            <a:endParaRPr lang="ru-RU" sz="2000" i="1" dirty="0" smtClean="0">
              <a:latin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Муниципальное бюджетное дошкольное образовательное учреждение №156 Привокзального района г. Тулы  – детский сад комбинированного вида</a:t>
            </a:r>
          </a:p>
          <a:p>
            <a:pPr algn="ctr"/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Заведующая МБДОУ №156 – Павлова Н. П.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             Адрес:</a:t>
            </a:r>
          </a:p>
          <a:p>
            <a:pPr>
              <a:lnSpc>
                <a:spcPct val="80000"/>
              </a:lnSpc>
              <a:defRPr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</a:rPr>
              <a:t>	Город Тула, </a:t>
            </a:r>
          </a:p>
          <a:p>
            <a:pPr>
              <a:lnSpc>
                <a:spcPct val="80000"/>
              </a:lnSpc>
              <a:defRPr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</a:rPr>
              <a:t>	п. Косая Гора, </a:t>
            </a:r>
          </a:p>
          <a:p>
            <a:pPr>
              <a:lnSpc>
                <a:spcPct val="80000"/>
              </a:lnSpc>
              <a:defRPr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</a:rPr>
              <a:t>улица М.Горького, 29</a:t>
            </a:r>
          </a:p>
          <a:p>
            <a:endParaRPr lang="ru-RU" sz="2800" i="1" dirty="0"/>
          </a:p>
        </p:txBody>
      </p:sp>
      <p:pic>
        <p:nvPicPr>
          <p:cNvPr id="7" name="Picture 6" descr="P1040783"/>
          <p:cNvPicPr>
            <a:picLocks noChangeAspect="1" noChangeArrowheads="1"/>
          </p:cNvPicPr>
          <p:nvPr/>
        </p:nvPicPr>
        <p:blipFill>
          <a:blip r:embed="rId2" cstate="print"/>
          <a:srcRect l="276"/>
          <a:stretch>
            <a:fillRect/>
          </a:stretch>
        </p:blipFill>
        <p:spPr bwMode="auto">
          <a:xfrm>
            <a:off x="5292725" y="3463925"/>
            <a:ext cx="34559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ru-RU" i="1" dirty="0" smtClean="0"/>
              <a:t>Проводится работа с родителями. Студентами были разработаны и изготовлены информационные буклеты.</a:t>
            </a:r>
          </a:p>
          <a:p>
            <a:endParaRPr lang="ru-RU" dirty="0"/>
          </a:p>
        </p:txBody>
      </p:sp>
      <p:pic>
        <p:nvPicPr>
          <p:cNvPr id="6" name="Рисунок 5" descr="IMG_4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00372"/>
            <a:ext cx="4860032" cy="3645024"/>
          </a:xfrm>
          <a:prstGeom prst="rect">
            <a:avLst/>
          </a:prstGeom>
        </p:spPr>
      </p:pic>
      <p:pic>
        <p:nvPicPr>
          <p:cNvPr id="7" name="Рисунок 6" descr="IMG_15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5" y="1577975"/>
            <a:ext cx="3530701" cy="470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143932" cy="46434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</a:rPr>
              <a:t>ВЫВОДЫ:</a:t>
            </a:r>
          </a:p>
          <a:p>
            <a:pPr algn="ctr"/>
            <a:r>
              <a:rPr lang="ru-RU" i="1" dirty="0" smtClean="0">
                <a:latin typeface="Times New Roman" pitchFamily="18" charset="0"/>
              </a:rPr>
              <a:t>В ходе прохождения практики студенты знакомятся с особенностями проведения логопедической работы в условиях детского сада, выполняют все поставленные задачи. Будущие специалисты получают практический опыт работы с детьми, учатся применять полученные на теоретических занятиях знания в практической деятельности. Подбирают методические и наглядные материалы для диагностической и коррекционной работы. А также  получают опыт в сфере консультативной работы с родителями.</a:t>
            </a:r>
            <a:endParaRPr lang="ru-RU" i="1" dirty="0"/>
          </a:p>
        </p:txBody>
      </p:sp>
      <p:pic>
        <p:nvPicPr>
          <p:cNvPr id="2052" name="Picture 4" descr="C:\Users\user\Desktop\Письмо «Re  Выступление на семинаре» — oksana asmalovscaya — Яндекс.Почта_files\ALIM5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2810772" cy="2089167"/>
          </a:xfrm>
          <a:prstGeom prst="rect">
            <a:avLst/>
          </a:prstGeom>
          <a:noFill/>
        </p:spPr>
      </p:pic>
      <p:pic>
        <p:nvPicPr>
          <p:cNvPr id="3074" name="Picture 2" descr="H:\фото\DSC01017.JPG"/>
          <p:cNvPicPr>
            <a:picLocks noChangeAspect="1" noChangeArrowheads="1"/>
          </p:cNvPicPr>
          <p:nvPr/>
        </p:nvPicPr>
        <p:blipFill>
          <a:blip r:embed="rId3" cstate="print"/>
          <a:srcRect r="7709"/>
          <a:stretch>
            <a:fillRect/>
          </a:stretch>
        </p:blipFill>
        <p:spPr bwMode="auto">
          <a:xfrm>
            <a:off x="5000628" y="4643446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643866" cy="114300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Приоритетные направления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МБДОУ №156: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 работа с детьми дошкольного возраста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Коррекция речи детей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Социально-нравственное развитие ребенка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Интеллектуально-личностное   развитие  детей</a:t>
            </a:r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2" descr="DSCN1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4143380"/>
            <a:ext cx="3087685" cy="2171340"/>
          </a:xfrm>
          <a:prstGeom prst="rect">
            <a:avLst/>
          </a:prstGeom>
        </p:spPr>
      </p:pic>
      <p:pic>
        <p:nvPicPr>
          <p:cNvPr id="5" name="Содержимое 6" descr="IMG_232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43372" y="3857628"/>
            <a:ext cx="3685841" cy="264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етский сад\P1050234.JPG"/>
          <p:cNvPicPr>
            <a:picLocks noChangeAspect="1" noChangeArrowheads="1"/>
          </p:cNvPicPr>
          <p:nvPr/>
        </p:nvPicPr>
        <p:blipFill>
          <a:blip r:embed="rId2" cstate="print"/>
          <a:srcRect b="16129"/>
          <a:stretch>
            <a:fillRect/>
          </a:stretch>
        </p:blipFill>
        <p:spPr bwMode="auto">
          <a:xfrm>
            <a:off x="3571868" y="3857628"/>
            <a:ext cx="3634180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715172" cy="9286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ДОУ функционирует 6 групп: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</a:br>
            <a:endParaRPr lang="ru-RU" sz="3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8329642" cy="540240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3 группы </a:t>
            </a:r>
            <a:r>
              <a:rPr lang="ru-RU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общеразвивающей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направленности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- 3 группы компенсирующей направленности для детей с общим недоразвитием речи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ДОУ работают специалисты: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-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Инструктор по физической культуре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 Музыкальный руководитель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-Учителя-логопеды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 Педагог-психолог</a:t>
            </a:r>
          </a:p>
          <a:p>
            <a:pPr>
              <a:buNone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1" descr="DSCN7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60" y="2786058"/>
            <a:ext cx="2811459" cy="2109269"/>
          </a:xfrm>
          <a:prstGeom prst="rect">
            <a:avLst/>
          </a:prstGeom>
        </p:spPr>
      </p:pic>
      <p:pic>
        <p:nvPicPr>
          <p:cNvPr id="1026" name="Picture 2" descr="H:\фото3\DSC_0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99634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143008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200" b="1" i="1" dirty="0" smtClean="0"/>
              <a:t> </a:t>
            </a:r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базе ДОУ проводятся 2 вида практики: по подготовке специалистов-психологов и учителей-логопедов.</a:t>
            </a:r>
            <a:b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ходе практики студенты реализуют следующие задачи:</a:t>
            </a:r>
            <a:endParaRPr lang="ru-RU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Знакомство со спецификой образовательного учреждения, с педагогическим коллективом, с условиями, созданными для воспитания и образования детей с ОНР.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Знакомство с расписанием занятий, с детьми логопедической группы.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Знакомство с методической литературой, пособиями и оснащением логопедического кабинета.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медицинских и речевых карт.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Знакомство с тетрадями взаимодействия учителя-логопеда и воспитателей.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Знакомство с перспективным планированием, с разработанной программой занятий в логопедической группе.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467600" cy="487375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i="1" dirty="0" smtClean="0"/>
              <a:t>Проведение наблюдений за коррекционной работой учителя-логопеда и педагога-психолога на индивидуальных и фронтальных занятиях.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i="1" dirty="0" smtClean="0"/>
              <a:t>Присутствие на музыкальных занятиях, занятиях по ИЗО деятельности, занятиях физической культуры.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4" name="Рисунок 3" descr="1386149422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7" y="3429000"/>
            <a:ext cx="3524275" cy="2643206"/>
          </a:xfrm>
          <a:prstGeom prst="rect">
            <a:avLst/>
          </a:prstGeom>
        </p:spPr>
      </p:pic>
      <p:pic>
        <p:nvPicPr>
          <p:cNvPr id="5" name="Рисунок 4" descr="2014-02-21 11.04.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1" y="3429000"/>
            <a:ext cx="3283945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86766" cy="29289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Каждым студентом проводятся логопедические обследования двух детей, используются различные наглядные пособия.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Составляются и в дальнейшем проводятся индивидуальные коррекционные занятия с детьми с ОНР.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Учащиеся принимают участие в оформлении логопедических уголков для родителей.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H:\фото\DSC0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57562"/>
            <a:ext cx="3849686" cy="2887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r>
              <a:rPr lang="ru-RU" i="1" dirty="0" smtClean="0"/>
              <a:t>Каждым студентом проводится по два индивидуальных и два фронтальных логопедических занятия. Выполняется анализ проведенных занятий.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3950411" cy="260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Помимо коррекционных занятий студентами проводятся развивающие и логопедические игры с детьми.</a:t>
            </a:r>
          </a:p>
          <a:p>
            <a:endParaRPr lang="ru-RU" dirty="0"/>
          </a:p>
        </p:txBody>
      </p:sp>
      <p:pic>
        <p:nvPicPr>
          <p:cNvPr id="5" name="Рисунок 4" descr="IMG_4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500438"/>
            <a:ext cx="3275856" cy="2456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940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2500330"/>
          </a:xfrm>
        </p:spPr>
        <p:txBody>
          <a:bodyPr/>
          <a:lstStyle/>
          <a:p>
            <a:r>
              <a:rPr lang="ru-RU" i="1" dirty="0" smtClean="0"/>
              <a:t>На базе ДОУ проходят лабораторные работы, проводятся логопедические и психологические досуги, которые являются частью подготовки к практике.</a:t>
            </a:r>
            <a:endParaRPr lang="ru-RU" i="1" dirty="0"/>
          </a:p>
        </p:txBody>
      </p:sp>
      <p:pic>
        <p:nvPicPr>
          <p:cNvPr id="1027" name="Picture 3" descr="C:\Users\user\Desktop\Письмо «Re  Выступление на семинаре» — oksana asmalovscaya — Яндекс.Почта_files\SAM_7333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4"/>
            <a:ext cx="4357718" cy="2958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348</Words>
  <Application>Microsoft Office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Приоритетные направления МБДОУ №156:</vt:lpstr>
      <vt:lpstr>В ДОУ функционирует 6 групп: </vt:lpstr>
      <vt:lpstr>  На базе ДОУ проводятся 2 вида практики: по подготовке специалистов-психологов и учителей-логопедов. В ходе практики студенты реализуют следующие задачи: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№156 – детский сад комбинированного вида</dc:title>
  <dc:creator>user</dc:creator>
  <cp:lastModifiedBy>user</cp:lastModifiedBy>
  <cp:revision>29</cp:revision>
  <dcterms:created xsi:type="dcterms:W3CDTF">2014-04-07T16:50:21Z</dcterms:created>
  <dcterms:modified xsi:type="dcterms:W3CDTF">2014-08-12T12:14:29Z</dcterms:modified>
</cp:coreProperties>
</file>