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E00B-338D-4F0C-9A71-4835F021EBC7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4B57-7509-46E7-B149-CC7F8EBF5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E00B-338D-4F0C-9A71-4835F021EBC7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4B57-7509-46E7-B149-CC7F8EBF5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E00B-338D-4F0C-9A71-4835F021EBC7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4B57-7509-46E7-B149-CC7F8EBF5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E00B-338D-4F0C-9A71-4835F021EBC7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4B57-7509-46E7-B149-CC7F8EBF5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E00B-338D-4F0C-9A71-4835F021EBC7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4B57-7509-46E7-B149-CC7F8EBF5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E00B-338D-4F0C-9A71-4835F021EBC7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4B57-7509-46E7-B149-CC7F8EBF5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E00B-338D-4F0C-9A71-4835F021EBC7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4B57-7509-46E7-B149-CC7F8EBF5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E00B-338D-4F0C-9A71-4835F021EBC7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4B57-7509-46E7-B149-CC7F8EBF5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E00B-338D-4F0C-9A71-4835F021EBC7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4B57-7509-46E7-B149-CC7F8EBF5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E00B-338D-4F0C-9A71-4835F021EBC7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4B57-7509-46E7-B149-CC7F8EBF5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E00B-338D-4F0C-9A71-4835F021EBC7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E4B57-7509-46E7-B149-CC7F8EBF5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DE00B-338D-4F0C-9A71-4835F021EBC7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E4B57-7509-46E7-B149-CC7F8EBF5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КВН в 4-х классах.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kinder1.net/images_zagadki/kinder_part2/kinder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8280920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kinder1.net/images_zagadki/kinder_part2/kinder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8136904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kinder1.net/images_zagadki/kinder_part2/kinder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848872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kinder1.net/images_zagadki/prostye2/018_pupi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8136904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kinder1.net/images_zagadki/prostye2/020_lapja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7776864" cy="5832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kinder1.net/images_zagadki/prostye3/028_numb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52736"/>
            <a:ext cx="7992888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kinder1.net/images_zagadki/prostye3/029_daugh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80728"/>
            <a:ext cx="7272808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424"/>
            <a:ext cx="828092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0" dirty="0" err="1">
                <a:solidFill>
                  <a:schemeClr val="accent6">
                    <a:lumMod val="50000"/>
                  </a:schemeClr>
                </a:solidFill>
              </a:rPr>
              <a:t>о-пуш-ка</a:t>
            </a:r>
            <a:r>
              <a:rPr lang="ru-RU" sz="15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96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9600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9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/>
          <a:lstStyle/>
          <a:p>
            <a:endParaRPr lang="ru-R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475656" y="3068960"/>
            <a:ext cx="7211144" cy="30572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5000" dirty="0" smtClean="0">
                <a:solidFill>
                  <a:schemeClr val="accent6">
                    <a:lumMod val="50000"/>
                  </a:schemeClr>
                </a:solidFill>
              </a:rPr>
              <a:t>пушка</a:t>
            </a:r>
            <a:endParaRPr lang="ru-RU" sz="15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sz="16700" dirty="0" err="1">
                <a:solidFill>
                  <a:schemeClr val="accent6">
                    <a:lumMod val="50000"/>
                  </a:schemeClr>
                </a:solidFill>
              </a:rPr>
              <a:t>го-во-рит</a:t>
            </a:r>
            <a:r>
              <a:rPr lang="ru-RU" sz="167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2924944"/>
            <a:ext cx="7139136" cy="32012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5000" dirty="0" smtClean="0">
                <a:solidFill>
                  <a:schemeClr val="accent6">
                    <a:lumMod val="50000"/>
                  </a:schemeClr>
                </a:solidFill>
              </a:rPr>
              <a:t>горит</a:t>
            </a:r>
            <a:endParaRPr lang="ru-RU" sz="15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944216"/>
          </a:xfrm>
        </p:spPr>
        <p:txBody>
          <a:bodyPr>
            <a:normAutofit fontScale="90000"/>
          </a:bodyPr>
          <a:lstStyle/>
          <a:p>
            <a:r>
              <a:rPr lang="ru-RU" sz="15000" dirty="0" err="1">
                <a:solidFill>
                  <a:schemeClr val="accent6">
                    <a:lumMod val="50000"/>
                  </a:schemeClr>
                </a:solidFill>
              </a:rPr>
              <a:t>ю-но-ша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3212976"/>
            <a:ext cx="6120680" cy="29131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5000" dirty="0" smtClean="0">
                <a:solidFill>
                  <a:schemeClr val="accent6">
                    <a:lumMod val="50000"/>
                  </a:schemeClr>
                </a:solidFill>
              </a:rPr>
              <a:t>ноша</a:t>
            </a:r>
            <a:endParaRPr lang="ru-RU" sz="15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ru-RU" sz="15000" dirty="0">
                <a:solidFill>
                  <a:schemeClr val="accent6">
                    <a:lumMod val="50000"/>
                  </a:schemeClr>
                </a:solidFill>
              </a:rPr>
              <a:t>май-ка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2780928"/>
            <a:ext cx="5842992" cy="33452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5000" dirty="0" smtClean="0">
                <a:solidFill>
                  <a:schemeClr val="accent6">
                    <a:lumMod val="50000"/>
                  </a:schemeClr>
                </a:solidFill>
              </a:rPr>
              <a:t>май</a:t>
            </a:r>
            <a:endParaRPr lang="ru-RU" sz="15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304256"/>
          </a:xfrm>
        </p:spPr>
        <p:txBody>
          <a:bodyPr>
            <a:noAutofit/>
          </a:bodyPr>
          <a:lstStyle/>
          <a:p>
            <a:r>
              <a:rPr lang="ru-RU" sz="15000" dirty="0" err="1">
                <a:solidFill>
                  <a:schemeClr val="accent6">
                    <a:lumMod val="50000"/>
                  </a:schemeClr>
                </a:solidFill>
              </a:rPr>
              <a:t>о-лень</a:t>
            </a:r>
            <a:r>
              <a:rPr lang="ru-RU" sz="150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2996952"/>
            <a:ext cx="5256584" cy="31292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5000" dirty="0" smtClean="0">
                <a:solidFill>
                  <a:schemeClr val="accent6">
                    <a:lumMod val="50000"/>
                  </a:schemeClr>
                </a:solidFill>
              </a:rPr>
              <a:t>лень</a:t>
            </a:r>
            <a:endParaRPr lang="ru-RU" sz="15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ru-RU" sz="15000" dirty="0" err="1">
                <a:solidFill>
                  <a:schemeClr val="accent6">
                    <a:lumMod val="50000"/>
                  </a:schemeClr>
                </a:solidFill>
              </a:rPr>
              <a:t>ба-боч-ка</a:t>
            </a:r>
            <a:r>
              <a:rPr lang="ru-RU" sz="15000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2924944"/>
            <a:ext cx="7139136" cy="32012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5000" dirty="0" smtClean="0">
                <a:solidFill>
                  <a:schemeClr val="accent6">
                    <a:lumMod val="50000"/>
                  </a:schemeClr>
                </a:solidFill>
              </a:rPr>
              <a:t>бочка</a:t>
            </a:r>
            <a:endParaRPr lang="ru-RU" sz="15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inder1.net/images_zagadki/kinder_part2/kinder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80728"/>
            <a:ext cx="7488832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kinder1.net/images_zagadki/kinder_part2/kinder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920880" cy="5832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17</Words>
  <Application>Microsoft Office PowerPoint</Application>
  <PresentationFormat>Экран (4:3)</PresentationFormat>
  <Paragraphs>13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КВН в 4-х классах.</vt:lpstr>
      <vt:lpstr>Слайд 2</vt:lpstr>
      <vt:lpstr>го-во-рит  </vt:lpstr>
      <vt:lpstr>ю-но-ша </vt:lpstr>
      <vt:lpstr>май-ка </vt:lpstr>
      <vt:lpstr>о-лень </vt:lpstr>
      <vt:lpstr>ба-боч-ка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MK</cp:lastModifiedBy>
  <cp:revision>14</cp:revision>
  <dcterms:created xsi:type="dcterms:W3CDTF">2013-02-13T13:57:22Z</dcterms:created>
  <dcterms:modified xsi:type="dcterms:W3CDTF">2013-02-19T01:57:41Z</dcterms:modified>
</cp:coreProperties>
</file>