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57" r:id="rId5"/>
    <p:sldId id="260" r:id="rId6"/>
    <p:sldId id="261" r:id="rId7"/>
    <p:sldId id="262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19C5-982E-4402-8620-94FBEC729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FFE38-8DDD-415E-BCCB-AF9A925CA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9E99-BC18-44F3-9210-8604766F2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1353E-8071-4987-A940-B1D11C67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24C08-102B-47C1-994B-47F68B6B3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B3B1-07A6-4383-B165-5E506CC4F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23C1-F3BC-410B-B9ED-36BF44E71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2465-D20E-4C6B-97A1-C34CD2828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6CEA-2A12-401D-BA90-7424C40D0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923F0-0B1A-4390-A2D4-C8CE9EE7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F50A-20D0-4B68-A402-CBF182CC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0F1A20C-AD6A-473E-98DA-D74943BEE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934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400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315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6781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0"/>
            <a:ext cx="681513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3150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1"/>
            <a:ext cx="7315200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7238999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07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0</Words>
  <Application>Microsoft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Compuuters</cp:lastModifiedBy>
  <cp:revision>2</cp:revision>
  <cp:lastPrinted>1601-01-01T00:00:00Z</cp:lastPrinted>
  <dcterms:created xsi:type="dcterms:W3CDTF">1601-01-01T00:00:00Z</dcterms:created>
  <dcterms:modified xsi:type="dcterms:W3CDTF">2011-03-15T16:37:50Z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