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limp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89588"/>
            <a:ext cx="6400800" cy="1104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72223995"/>
      </p:ext>
    </p:extLst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63574"/>
      </p:ext>
    </p:extLst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836613"/>
            <a:ext cx="2160587" cy="5749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6329363" cy="5749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46643"/>
      </p:ext>
    </p:extLst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limp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589588"/>
            <a:ext cx="6400800" cy="1104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39233778"/>
      </p:ext>
    </p:extLst>
  </p:cSld>
  <p:clrMapOvr>
    <a:masterClrMapping/>
  </p:clrMapOvr>
  <p:transition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26831"/>
      </p:ext>
    </p:extLst>
  </p:cSld>
  <p:clrMapOvr>
    <a:masterClrMapping/>
  </p:clrMapOvr>
  <p:transition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8219468"/>
      </p:ext>
    </p:extLst>
  </p:cSld>
  <p:clrMapOvr>
    <a:masterClrMapping/>
  </p:clrMapOvr>
  <p:transition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44914"/>
      </p:ext>
    </p:extLst>
  </p:cSld>
  <p:clrMapOvr>
    <a:masterClrMapping/>
  </p:clrMapOvr>
  <p:transition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65052"/>
      </p:ext>
    </p:extLst>
  </p:cSld>
  <p:clrMapOvr>
    <a:masterClrMapping/>
  </p:clrMapOvr>
  <p:transition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44387"/>
      </p:ext>
    </p:extLst>
  </p:cSld>
  <p:clrMapOvr>
    <a:masterClrMapping/>
  </p:clrMapOvr>
  <p:transition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395995"/>
      </p:ext>
    </p:extLst>
  </p:cSld>
  <p:clrMapOvr>
    <a:masterClrMapping/>
  </p:clrMapOvr>
  <p:transition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9732785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34040"/>
      </p:ext>
    </p:extLst>
  </p:cSld>
  <p:clrMapOvr>
    <a:masterClrMapping/>
  </p:clrMapOvr>
  <p:transition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7424015"/>
      </p:ext>
    </p:extLst>
  </p:cSld>
  <p:clrMapOvr>
    <a:masterClrMapping/>
  </p:clrMapOvr>
  <p:transition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350835"/>
      </p:ext>
    </p:extLst>
  </p:cSld>
  <p:clrMapOvr>
    <a:masterClrMapping/>
  </p:clrMapOvr>
  <p:transition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836613"/>
            <a:ext cx="2160587" cy="5749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836613"/>
            <a:ext cx="6329363" cy="5749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46659"/>
      </p:ext>
    </p:extLst>
  </p:cSld>
  <p:clrMapOvr>
    <a:masterClrMapping/>
  </p:clrMapOvr>
  <p:transition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FD896B-05C0-4F65-A781-64A4F980C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36969"/>
      </p:ext>
    </p:extLst>
  </p:cSld>
  <p:clrMapOvr>
    <a:masterClrMapping/>
  </p:clrMapOvr>
  <p:transition>
    <p:wheel spokes="3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ED35FF5-E27B-4472-B4C8-7EF203E31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86001"/>
      </p:ext>
    </p:extLst>
  </p:cSld>
  <p:clrMapOvr>
    <a:masterClrMapping/>
  </p:clrMapOvr>
  <p:transition>
    <p:wheel spokes="3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C80CDD0-950E-40DF-994E-B9465C072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98729"/>
      </p:ext>
    </p:extLst>
  </p:cSld>
  <p:clrMapOvr>
    <a:masterClrMapping/>
  </p:clrMapOvr>
  <p:transition>
    <p:wheel spokes="3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392ED3D-8FF8-4449-A967-15C7FC7FB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26840"/>
      </p:ext>
    </p:extLst>
  </p:cSld>
  <p:clrMapOvr>
    <a:masterClrMapping/>
  </p:clrMapOvr>
  <p:transition>
    <p:wheel spokes="3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713354-E6B3-4D6F-9CE6-768C2FF8E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56810"/>
      </p:ext>
    </p:extLst>
  </p:cSld>
  <p:clrMapOvr>
    <a:masterClrMapping/>
  </p:clrMapOvr>
  <p:transition>
    <p:wheel spokes="3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D5EFCE-B203-4C5E-A1C9-2FD7B7F31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0987"/>
      </p:ext>
    </p:extLst>
  </p:cSld>
  <p:clrMapOvr>
    <a:masterClrMapping/>
  </p:clrMapOvr>
  <p:transition>
    <p:wheel spokes="3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FED133E-9957-41D9-93F0-A1A8E11E0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61818"/>
      </p:ext>
    </p:extLst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0276383"/>
      </p:ext>
    </p:extLst>
  </p:cSld>
  <p:clrMapOvr>
    <a:masterClrMapping/>
  </p:clrMapOvr>
  <p:transition>
    <p:wheel spokes="3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55823D7-9A7F-4193-B278-9718E04F0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76051"/>
      </p:ext>
    </p:extLst>
  </p:cSld>
  <p:clrMapOvr>
    <a:masterClrMapping/>
  </p:clrMapOvr>
  <p:transition>
    <p:wheel spokes="3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F88A0C-5CD9-4EE9-8B7A-4F1E4E908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81537"/>
      </p:ext>
    </p:extLst>
  </p:cSld>
  <p:clrMapOvr>
    <a:masterClrMapping/>
  </p:clrMapOvr>
  <p:transition>
    <p:wheel spokes="3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CEC6255-CBAC-4044-898E-A03864062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45656"/>
      </p:ext>
    </p:extLst>
  </p:cSld>
  <p:clrMapOvr>
    <a:masterClrMapping/>
  </p:clrMapOvr>
  <p:transition>
    <p:wheel spokes="3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C955DB9-C964-4976-99E8-4DD3D7C48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71048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38445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72581"/>
      </p:ext>
    </p:extLst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84485"/>
      </p:ext>
    </p:extLst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583983"/>
      </p:ext>
    </p:extLst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792244"/>
      </p:ext>
    </p:extLst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2838956"/>
      </p:ext>
    </p:extLst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limp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85693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696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limp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36613"/>
            <a:ext cx="85693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0588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CDEC30-CEA6-4C76-8AA8-FB34564B4D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60;&#1072;&#1085;&#1092;&#1072;&#1088;&#1099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6"/>
          <p:cNvSpPr>
            <a:spLocks noChangeArrowheads="1" noChangeShapeType="1" noTextEdit="1"/>
          </p:cNvSpPr>
          <p:nvPr/>
        </p:nvSpPr>
        <p:spPr bwMode="auto">
          <a:xfrm>
            <a:off x="611188" y="1052513"/>
            <a:ext cx="7127875" cy="15843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1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107763" dir="13500000" algn="ctr" rotWithShape="0">
                    <a:srgbClr val="875B0D">
                      <a:alpha val="50000"/>
                    </a:srgbClr>
                  </a:outerShdw>
                </a:effectLst>
                <a:latin typeface="Arial Black"/>
              </a:rPr>
              <a:t>Зимние олимпийские игры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kern="1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107763" dir="13500000" algn="ctr" rotWithShape="0">
                    <a:srgbClr val="875B0D">
                      <a:alpha val="50000"/>
                    </a:srgbClr>
                  </a:outerShdw>
                </a:effectLst>
                <a:latin typeface="Arial Black"/>
              </a:rPr>
              <a:t>2014 года</a:t>
            </a:r>
          </a:p>
        </p:txBody>
      </p:sp>
      <p:pic>
        <p:nvPicPr>
          <p:cNvPr id="235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938"/>
            <a:ext cx="150018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79663"/>
            <a:ext cx="730408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4404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01161">
            <a:off x="214313" y="714375"/>
            <a:ext cx="76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3865">
            <a:off x="7140575" y="3435350"/>
            <a:ext cx="76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61962">
            <a:off x="854075" y="3435350"/>
            <a:ext cx="76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203">
            <a:off x="4400550" y="1063625"/>
            <a:ext cx="107156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01161">
            <a:off x="3678238" y="1000125"/>
            <a:ext cx="5778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88589">
            <a:off x="8069263" y="363538"/>
            <a:ext cx="76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4156075" y="4667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74" name="WordArt 18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3887787" cy="865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Загадки</a:t>
            </a:r>
          </a:p>
        </p:txBody>
      </p:sp>
      <p:pic>
        <p:nvPicPr>
          <p:cNvPr id="19476" name="Picture 20" descr="MC90023951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46163"/>
            <a:ext cx="25161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4284663" y="3263900"/>
            <a:ext cx="43910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</a:pPr>
            <a:r>
              <a:rPr lang="ru-RU" b="1" dirty="0" smtClean="0">
                <a:solidFill>
                  <a:srgbClr val="000099"/>
                </a:solidFill>
              </a:rPr>
              <a:t> </a:t>
            </a:r>
            <a:endParaRPr lang="ru-RU" b="1" i="1" dirty="0" smtClean="0">
              <a:solidFill>
                <a:srgbClr val="000099"/>
              </a:solidFill>
            </a:endParaRPr>
          </a:p>
        </p:txBody>
      </p:sp>
      <p:pic>
        <p:nvPicPr>
          <p:cNvPr id="19478" name="Picture 22" descr="хоккеи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125538"/>
            <a:ext cx="36703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4" descr="MC90018317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76775"/>
            <a:ext cx="23955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27" descr="g01406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013325"/>
            <a:ext cx="39608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726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 animBg="1"/>
      <p:bldP spid="194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900113" y="1484313"/>
            <a:ext cx="2590800" cy="2592387"/>
          </a:xfrm>
          <a:prstGeom prst="donut">
            <a:avLst>
              <a:gd name="adj" fmla="val 5445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0353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3563938" y="1233488"/>
            <a:ext cx="2590800" cy="2592387"/>
          </a:xfrm>
          <a:prstGeom prst="donut">
            <a:avLst>
              <a:gd name="adj" fmla="val 54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755650" y="1268413"/>
            <a:ext cx="2590800" cy="2592387"/>
          </a:xfrm>
          <a:prstGeom prst="donut">
            <a:avLst>
              <a:gd name="adj" fmla="val 5445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6043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>
          <a:xfrm>
            <a:off x="611188" y="1349375"/>
            <a:ext cx="2590800" cy="2592388"/>
          </a:xfrm>
          <a:prstGeom prst="donut">
            <a:avLst>
              <a:gd name="adj" fmla="val 544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3348038" y="1349375"/>
            <a:ext cx="2590800" cy="2592388"/>
          </a:xfrm>
          <a:prstGeom prst="donut">
            <a:avLst>
              <a:gd name="adj" fmla="val 5445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6084888" y="1323975"/>
            <a:ext cx="2590800" cy="2592388"/>
          </a:xfrm>
          <a:prstGeom prst="donut">
            <a:avLst>
              <a:gd name="adj" fmla="val 54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163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>
          <a:xfrm>
            <a:off x="611188" y="1349375"/>
            <a:ext cx="2590800" cy="2592388"/>
          </a:xfrm>
          <a:prstGeom prst="donut">
            <a:avLst>
              <a:gd name="adj" fmla="val 544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3348038" y="1349375"/>
            <a:ext cx="2590800" cy="2592388"/>
          </a:xfrm>
          <a:prstGeom prst="donut">
            <a:avLst>
              <a:gd name="adj" fmla="val 5445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6084888" y="1323975"/>
            <a:ext cx="2590800" cy="2592388"/>
          </a:xfrm>
          <a:prstGeom prst="donut">
            <a:avLst>
              <a:gd name="adj" fmla="val 54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2052638" y="3060700"/>
            <a:ext cx="2590800" cy="2592388"/>
          </a:xfrm>
          <a:prstGeom prst="donut">
            <a:avLst>
              <a:gd name="adj" fmla="val 544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9693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622425"/>
            <a:ext cx="1296987" cy="107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8175" y="1628775"/>
            <a:ext cx="1295400" cy="107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575" y="1622425"/>
            <a:ext cx="1223963" cy="107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7325" y="3500438"/>
            <a:ext cx="1296988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100" y="3500438"/>
            <a:ext cx="1296988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4313" y="3500438"/>
            <a:ext cx="1223962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4250" y="5300663"/>
            <a:ext cx="1296988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1238" y="5300663"/>
            <a:ext cx="1295400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6638" y="5300663"/>
            <a:ext cx="1223962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1628775"/>
            <a:ext cx="1296987" cy="10731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5100" y="3500438"/>
            <a:ext cx="1296988" cy="1081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1238" y="5300663"/>
            <a:ext cx="1295400" cy="10810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89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>
          <a:xfrm>
            <a:off x="582613" y="1484313"/>
            <a:ext cx="2590800" cy="2592387"/>
          </a:xfrm>
          <a:prstGeom prst="donut">
            <a:avLst>
              <a:gd name="adj" fmla="val 544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3348038" y="1373188"/>
            <a:ext cx="2590800" cy="2592387"/>
          </a:xfrm>
          <a:prstGeom prst="donut">
            <a:avLst>
              <a:gd name="adj" fmla="val 5445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>
            <a:off x="6084888" y="1323975"/>
            <a:ext cx="2590800" cy="2592388"/>
          </a:xfrm>
          <a:prstGeom prst="donut">
            <a:avLst>
              <a:gd name="adj" fmla="val 54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884363" y="3060700"/>
            <a:ext cx="2590800" cy="2592388"/>
          </a:xfrm>
          <a:prstGeom prst="donut">
            <a:avLst>
              <a:gd name="adj" fmla="val 544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4773613" y="3060700"/>
            <a:ext cx="2590800" cy="2592388"/>
          </a:xfrm>
          <a:prstGeom prst="donut">
            <a:avLst>
              <a:gd name="adj" fmla="val 544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53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5000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z="3200" b="1" smtClean="0">
              <a:solidFill>
                <a:srgbClr val="FF0066"/>
              </a:solidFill>
              <a:latin typeface="Palatino Linotype" pitchFamily="18" charset="0"/>
            </a:endParaRPr>
          </a:p>
        </p:txBody>
      </p:sp>
      <p:pic>
        <p:nvPicPr>
          <p:cNvPr id="2457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0"/>
          <a:stretch>
            <a:fillRect/>
          </a:stretch>
        </p:blipFill>
        <p:spPr bwMode="auto">
          <a:xfrm>
            <a:off x="1116013" y="1103313"/>
            <a:ext cx="69469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2453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лыжи копия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0" y="-87313"/>
            <a:ext cx="9144000" cy="6858001"/>
          </a:xfr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763713" y="579438"/>
            <a:ext cx="62642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Лыжный спорт</a:t>
            </a:r>
          </a:p>
        </p:txBody>
      </p:sp>
    </p:spTree>
    <p:extLst>
      <p:ext uri="{BB962C8B-B14F-4D97-AF65-F5344CB8AC3E}">
        <p14:creationId xmlns:p14="http://schemas.microsoft.com/office/powerpoint/2010/main" val="67890385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MC9004465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49672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MC90044652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92150"/>
            <a:ext cx="244951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27088" y="836613"/>
            <a:ext cx="5780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 smtClean="0">
                <a:solidFill>
                  <a:srgbClr val="0000FF"/>
                </a:solidFill>
                <a:latin typeface="Palatino Linotype" pitchFamily="18" charset="0"/>
                <a:cs typeface="Arial" charset="0"/>
              </a:rPr>
              <a:t>Санный спорт </a:t>
            </a:r>
          </a:p>
        </p:txBody>
      </p:sp>
    </p:spTree>
    <p:extLst>
      <p:ext uri="{BB962C8B-B14F-4D97-AF65-F5344CB8AC3E}">
        <p14:creationId xmlns:p14="http://schemas.microsoft.com/office/powerpoint/2010/main" val="2988909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88963" y="1196975"/>
            <a:ext cx="77771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9900"/>
                </a:solidFill>
                <a:latin typeface="Palatino Linotype" pitchFamily="18" charset="0"/>
              </a:rPr>
              <a:t>Конькобежный спорт </a:t>
            </a:r>
          </a:p>
        </p:txBody>
      </p:sp>
      <p:pic>
        <p:nvPicPr>
          <p:cNvPr id="48133" name="Picture 5" descr="MC90044653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440372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76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50825" y="1323975"/>
            <a:ext cx="57800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FFC000"/>
                </a:solidFill>
                <a:latin typeface="Palatino Linotype" pitchFamily="18" charset="0"/>
                <a:cs typeface="Arial" charset="0"/>
              </a:rPr>
              <a:t>Фигурное катание </a:t>
            </a:r>
          </a:p>
        </p:txBody>
      </p:sp>
      <p:pic>
        <p:nvPicPr>
          <p:cNvPr id="47109" name="Picture 5" descr="MC90044650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844675"/>
            <a:ext cx="3384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MC90044655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484563"/>
            <a:ext cx="30781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55212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хокк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65088"/>
            <a:ext cx="9144001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0038" y="5867400"/>
            <a:ext cx="384016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09900"/>
                </a:solidFill>
                <a:latin typeface="Palatino Linotype" pitchFamily="18" charset="0"/>
                <a:cs typeface="Arial" charset="0"/>
              </a:rPr>
              <a:t>Хоккей</a:t>
            </a:r>
          </a:p>
        </p:txBody>
      </p:sp>
    </p:spTree>
    <p:extLst>
      <p:ext uri="{BB962C8B-B14F-4D97-AF65-F5344CB8AC3E}">
        <p14:creationId xmlns:p14="http://schemas.microsoft.com/office/powerpoint/2010/main" val="68907888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Картинки\Анимирован\снежинки падают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852613"/>
            <a:ext cx="32289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860800" y="4759325"/>
            <a:ext cx="1371600" cy="1524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232400" y="5245100"/>
            <a:ext cx="1371600" cy="1066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13000" y="5397500"/>
            <a:ext cx="14478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4016375" y="5143500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800" smtClean="0">
                <a:solidFill>
                  <a:srgbClr val="FF5050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422900" y="5462588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smtClean="0">
                <a:solidFill>
                  <a:srgbClr val="FF5050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2619375" y="552132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smtClean="0">
                <a:solidFill>
                  <a:srgbClr val="FF5050"/>
                </a:solidFill>
                <a:latin typeface="Arial Black" pitchFamily="34" charset="0"/>
                <a:cs typeface="Arial" charset="0"/>
              </a:rPr>
              <a:t>3</a:t>
            </a:r>
          </a:p>
        </p:txBody>
      </p:sp>
      <p:pic>
        <p:nvPicPr>
          <p:cNvPr id="30729" name="Picture 69" descr="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52613"/>
            <a:ext cx="18891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62016">
            <a:off x="325438" y="1631950"/>
            <a:ext cx="2449512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5298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Картинки для опыта работы\Og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r="15303" b="5591"/>
          <a:stretch>
            <a:fillRect/>
          </a:stretch>
        </p:blipFill>
        <p:spPr bwMode="auto">
          <a:xfrm>
            <a:off x="2051050" y="620713"/>
            <a:ext cx="558482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05173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imp">
  <a:themeElements>
    <a:clrScheme name="Oli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i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i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limp">
  <a:themeElements>
    <a:clrScheme name="Oli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i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i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Экран (4:3)</PresentationFormat>
  <Paragraphs>12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Olimp</vt:lpstr>
      <vt:lpstr>1_Olimp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BEST</cp:lastModifiedBy>
  <cp:revision>6</cp:revision>
  <dcterms:created xsi:type="dcterms:W3CDTF">2014-08-06T08:13:08Z</dcterms:created>
  <dcterms:modified xsi:type="dcterms:W3CDTF">2014-08-06T08:40:24Z</dcterms:modified>
</cp:coreProperties>
</file>