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8" autoAdjust="0"/>
    <p:restoredTop sz="94660"/>
  </p:normalViewPr>
  <p:slideViewPr>
    <p:cSldViewPr>
      <p:cViewPr varScale="1">
        <p:scale>
          <a:sx n="62" d="100"/>
          <a:sy n="6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C2572C-CFDA-47F9-8F99-07DACD38DEF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6;&#1084;\Desktop\&#1050;&#1083;&#1072;&#1089;&#1089;&#1085;&#1086;&#1077;%20&#1088;&#1091;&#1082;&#1086;&#1074;&#1086;&#1076;&#1089;&#1090;&#1074;&#1086;\&#1045;&#1088;&#1072;&#1083;&#1072;&#1096;%202014%20--%20(235)%20&#1053;&#1077;&#1085;&#1086;&#1088;&#1084;&#1072;&#1090;&#1080;&#1074;&#1085;&#1072;&#1103;%20&#1083;&#1077;&#1082;&#1089;&#1080;&#1082;&#1072;%20--%20&#1055;&#1088;&#1080;&#1082;&#1086;&#1083;&#1099;%20&#1089;&#1084;&#1077;&#1096;&#1085;&#1086;&#1077;%20&#1074;&#1080;&#1076;&#1077;&#1086;%20&#1045;&#1056;&#1040;&#1051;&#1040;&#1064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lenaknsp.com/wp-content/uploads/2012/12/Nenormativnaja-leksika-26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071834" cy="35308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70" y="142852"/>
            <a:ext cx="9429784" cy="100013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«Ненормативная лексика в молодежной среде»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571744"/>
            <a:ext cx="5565850" cy="2857520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«Матерное слово есть неприкрашенная, мелкая гадость, признак дикой, самой первобытной культуры, циничное, наглое хулиганское отрицание нашего пути к глубокой и действительно человеческой красоте…»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Макаренко А.С.</a:t>
            </a:r>
          </a:p>
          <a:p>
            <a:pPr algn="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5514819"/>
            <a:ext cx="9124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 преподаватель математики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классный руководитель  1 курса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специальности «Электрификация и автоматизация сельского хозяйства»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Бондаренко Галина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Ильясовна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 бы 250 лет назад Вы назвали девушку «зараза», она бы не обиделась, а поблагодарила бы за комплимент. В те времена фраза «Какая вы зараза!» означало «Какая вы прелесть, само очарование!»</a:t>
            </a:r>
            <a:endParaRPr lang="ru-RU" dirty="0"/>
          </a:p>
        </p:txBody>
      </p:sp>
      <p:pic>
        <p:nvPicPr>
          <p:cNvPr id="33794" name="Picture 2" descr="http://www.positive-spirit.ru/files/images/compliment/compliment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228975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AutoShape 4" descr="data:image/jpeg;base64,/9j/4AAQSkZJRgABAQAAAQABAAD/2wCEAAkGBxQTEhUUExQWFhUWGBgYGBcYFxcXFxwXHRwYFxocFhcaHCggHRwlHBUVITEhJSkrLi4uGB8zODMsNygtLisBCgoKDg0OGxAQGiwkHyQsLCwsLCwsLCwsLCwsLCwsLCwsLCwsLCwsLCwsLCwsLCwsLCwsLCwsLCwsLCwsLCwsLP/AABEIAJ8BPAMBIgACEQEDEQH/xAAcAAABBQEBAQAAAAAAAAAAAAAFAAMEBgcCCAH/xABFEAABAgMFBAgEBQEGBQUBAAABAhEAAyEEBRIxQQZRYXETIoGRobHB8AcyUtEjQmLh8RQVM3KCosIkQ4OSsjVTY9LiCP/EABkBAAMBAQEAAAAAAAAAAAAAAAABAgMEBf/EACERAAICAgMBAAMBAAAAAAAAAAABAhEDIRIxQQQiUWFC/9oADAMBAAIRAxEAPwDcFKapyjzTttfRtVpmTPyqUyR+kUT4DxMb7tna+isNoU7HoykHivqDxVHmW2TglT8++voICkKYnwp2wKvBDlt7DsiclRKU8XV2Cg8jEW3qcYtHgGPyWEsDifIDz84jWaobRNTzOfvjHyWSUIPIeJ/buhxCWSEjMuT6endAA5NSFJEsM5Sl+eZ8zHNqGQHzKBH+kgeER7GfxSrQU990S2/FJ+kU/wAR/d/GAR1YpbIUE/lXTiKIPYwMRkoPUB+VRCjyBcRNkqbqp3YeZOvcIS1Y1BIyTTxc+cMBq8kOjHw8yrL3rAuz2cqJ4MO018hBVRfqnIEHuHvvjuwgNXUkt4DwHjCAh2hugI1SU/7yfBoeNlAk5VYeSgO8iJi5ALgbx3/yYYnzQVMMur3JKiO/qwDB0yWUVHLn7OGO0SHUpxuHiAfAiJS04ikflRUnjnDgQVKA/wAyjxLgDur2QAfZsjEopAoSD4H9vGND2Vl4ZZ44fAN5NFRuyUCkK/yv24R5tF/uizYUNuYdrCOX6Hqjq+ZbsL3bPwqEaLds3FLBjNJUtjFz2XtNMJifmn4X9ULVlihQoUdh54oUKFAAoCbTbUWewoxTldY/KgMVns0HE0gPt7t0ixJMuWy7QRQZpRxX6CMDvS9Vz5ipkxZWslyon2w4CFZSRd9o/idaZ5IlHoZf6aKbis+kUm0XxMU7zFkvqtR86QLmqcxGMoqetBu1hFJBVN4q+XGpvpCiz8oaUS9MJ7CYHYgI+/1JGRb/ACwAEQpQOaf+0H0iRZreUKBDpUMlJJBgMu0rGYB96Q5LtIVUedYANa2X+KE+VhTP/Hl5O4EwDgcjyLdka/c97SrTLE2SsKSe8HUKGYI3GPJ6JuufEZ9oiy7K7SzbJNEyUrP5g5wLTuUND5QWJxPTMKA2y+0cq2yhMlliPmQT1knjw4wZiiBQoUKABQoUKACn/Fedhu2bvKpYHMKCvJJjzTeM51EcPGPQnxqX/wAHLT9U3yQv7x52tI/F7awvS10S5U8Cm/qDsFfGFbW6IJGiwPD0iCFEF9wUe0mPtrmMkAaH+fOGATu9CejSD9T9iWp5xAkrUVLI0cdr0j5KtHUAfVQ7w3vnHNjmsDxL9+/wgQD0sYS1OPvfHKZ7V1LnvNI+oMcYA/rDEPWVwHeg155+UdWd6nJvAfz6RyS7JHyju/jjr58zpwFBkPEwAILNeNOx38THC57KbRgH7a9kfVAkZ1OmscJlhwf4hASLTbFAsMy5998NSSQMuA7P4j4ZldI7BGe/ThAMcRMpXJqca1iTZHUWTmdd2nh6RElyFKUGqfSLfs/cZljpF0pR+/EeGXdESmkjSGNyY5c92lIlysyMzx+Uf6lg/wDTMaDZ5YTLG7P7eEDriuo/OXBVodEhwkHiSVKPEmClssJWwBYaiOWWzsiuIHvS+ky2ANYn7J7Uo6ZKMQdRAZ9Xiv33cjBSlqrox7vdIhbB3GoW6StZcY08BDxqKZORyaZ6DhQoUdh5woqPxE2yRYJBwkGesES05tpiVwG7Vost5W1MmWqYsgJSHJMeVNu9pFW21TJpJw5IBzCBkOZzPOE2VFWQb1viZOWpalFRUSVKJzPOG7Io5sT2Fo4uuxmaqNGuTZpIALOeMZTyKJvDG5FRslzLml8A5xZLLsiShiwO9vWL3dt0AaekG5dnDZRg8jZ0LFFGHXhsetDmK/PsExFFBxHoi13cFZxVL4uJFS0NZWuxPCn0YuUFNU5agx8Faihi02+4SCSmK7PsxScsvZ7I6IyTOWUHEUqaeSuGsTbNNc07U6HlEDo/fvWO6s4NR7BihFv2V2gmWOemYhTB2I0I1SrnHo2472l2qSmdLLhQqNUq1SrcRHlaROC0uP8AMnjF7+Fu1Rs08ImK/CmMlb5B6JX2ZHg8CYmrN+hQgYUUZihQoUAGcfG2aBZpA1M0+CT948/W5GGarmfBvtG5/HyaEybL9XSLI5YQ/mIxS1DEHObnu08oXpa6Icz5QfdP5ERHJYe6xLwuG9+6Q10bVPvP7QwPiRQjiI+JBy1PlCkocB/4H3OfbEiSxrkNOW+ADtEs65x0ohoaK3LDL3nDVomsQBUnQeXMmGIl9Lm3f9vvDYRwjXNmtk5UuUiUpCVTikGYtQCmUa4UvSmUSrxudEiYMCBgNJnVxODQNu5xg8/6R2L5H6zF8bg+m6G37veca9fOxsnCVIS5IoPsNYzq+LkmS26ig/CHHKmZzwSiBxKfMwZue5FzlAJHVz/mI9mu+aWwy1F2bqmsaFs1cU6XhJSQ5BOg1+3lBOdIWPHbC2zmxyUMZgHL7n3rFrVdUs/lHblTKHbO4SIfxRzXZ28aWiLIkhIPukRrdbky01IeJFofIQFnWYKViXVsohuhpFT2ms8+0LQCCmUTVqEnMcWoe3uiw3DKTIXJUBRCkknPWufB4j3jZ5dAXNXYEgPvaCl2JCkFO7UxXJOqEo0nZqIj7Fb2evodCRMf8OgUAVYk6MwzGUFRe8oyVzkrBRLSpSjk2EYiFA5Ft8dsZKSPMnjlF0zMPjttKUITZEHrLGJdfy7jzbueMFV1lNmPPjBva2+zarTPnkviUQmrsgHTnn2xD2dsBnTQAHAMJv0qK8LxsRdVAoiNKsVmFIEXLYsCUhmpFmkJoI45Pk7O6K4qh+TLiSmXDcpMS5YgSBsYMuINusWIQXIjhcuK4iUig3hdYDgiKHtLdglrCiKGivLxHlG03hYsQ4xStobs6WWoNVq898KL4sc1ziZROsmFTZg5eneKd0MKRhPvLXwrzEEFznSUqouU4UP07xyNYaWygCORjrWzhkqIksmVMH0rz3PpE6Wtl8nbjr4ivNJgdaOtL3lB8IfmLOFChn6io98YbBHo/wCF+0X9VZcCi8ySyTvKG6iu6nZFzjzt8OdoP6a1y1mkqb1F7glWRPIsewx6JhpkSVMUKFChkmUfHsBUuyppixTFNqzJHm0Y7agACfpHizesal8brYFT5UoJIUhFVHI4y9OWHxjKbUXAA1LQi10Q0oqkbs+2ObXWgP5m7h/MSFUHa/p5REVLL8y8MR8nKDMNSY5CtNMoWF6mOJjvyHm37QwHLNUt29kP2JKU2uVi+UTZTv8ATiST6xGkFgeJbshy1ocka/8A5EJ9FR7PQ93hlqP6j5wto7UQFIlf3qwQFU6obOAmwt9i02dKlH8VACJnMCiu0e6QYveWospKSXoWDkOwy7BHnvSo9i1JpkOwWhIMiy4ipWADGxwukBxiOsWT+jS1QO6KxbLOJC5S14gEkEUYPuJ0cRbrLbEzUBaflUHENGc/4DhZkg5V3w4E07aQ/OzhomECR9SqOgqOMLx9ENFM6Wl84GT5NaZQWNYjT5UEkJFSvSVhxK+kHTTOHLZYZ/8AT9KE9ShUxrh1pE+8gySTu9iDE62AWQJq+Fm0yhRS3YTbjVEi6pqRJNUgAZFhRqRXrFc86bIvBImAItaRLFHwBIUlRZ6lWI7tILyVsMLNSHLin/grGE1KsO5nPdGkMm0YTjpnme/7rmWWeuRMzQcxkQQ4I5gxo3w2usCUFkdZUVj4qzHvKZwTLHckRouwcgizIJ1D9kXllcEY4Y1NljwhIclhHB2glponEs/pBI74dVICixDiHbfecqzJBWQkb2yjCJ0SGJO1sgFlqKTxCvtFhu685M0fhzEq5GvdGZW3beyzVYZkrEgkjEwDZ1SqhNd27eWE+6LtkzgJlnmsoBJUl6gkOx1pGtJGV36aXCwwHsE9YYLrxgogwJjaoS5cV+/rG3XSOY4QanWoJgReG0VnQPxFZ8CYTSehq1sxfbSxdHN6dAoXChvBpFQMwoUQD1cxy08I1HaidZ5oJlklJ0KSO5xGW2+VgWwqnTlujXFfTMctdo6E/rHcoRPUodGR9JSfQ+aYCk+Bh+VOzG9J72/YRsYWWK7D1CPpU3r949IfDy9/6mwylE9ZIwK5poCeYYx5ssMwOpvzIStuIz8BGs/BC9WmT7MTn109jA+B8IXoPaNfhQoUUZlU+JNzptFimdV5iay9+LLyJjzfa5ZQrCQxFG46x6ktSjOQ7MxNH91jKdrdjscxc0ZqNAKACgc8X84RaMmWrIbzH0n375RYb12aXKIYUArSu86U98WEpsjlt1eDZecMAbagw5k+bwpSXSr/ABEdmnkInTrApaAQH+508R3wKCsLcG9X8xAIkTWzyHrSOlhyN4p3Q1PGY31h2WvI76d0JlItexVpVKmBaMjRQ4biI1iw2kLDp7UuxEZLszNGMACp4UMaHZZagAQ4jinqR6WGX4lrDKThVUbjHEuYyinIABhwr9oH2e3qbrJrvj4laisqNKMB4xDZdIITV1jmWe+Ipmvr6w5KVpDGSxHwxwk1zpp/MdvDQhAtH1aw0NT5oSHMQbTacKCtZCUgEuSzAVc8IXIQOvRRWtEtOalf6RUnyEEbTKJwJ3qSPEE+AMDdkFdOVWojqq6soHPB9TaFRryaLDM/vU/pST2mg8MURQSlslWlAAJ3CB10hXQobVIPrE62TuorkfKHLGkJlJG5I8oqtmV0jNtoPh4i1qtVqVMUFP1QGwgIATUHNykntgzs3IKJEoa4E+UE7TaCmzKA/wCY57yT6wrtR1U8h5RUpWkhxik2yaiWWik7T3VNXOSVoXMlA9ZKSHbg/wC0aHZ0Uj6ZW6HHWyZb0UO37K2K1zErRORJJ6MKlznlFIRhBCHDEFIIocy9cosdv2Uk2aTKXZVOqSGKgQSpLuXbiXbsgpaZII6yAeyBX9joxYkoCeIp5Rs5pqqMo42ndhOxz8TE0gmVDC8BrNLbsDAcInTVdWMUzeiHbJoJqaRnu1W09mkqwiTjP1MGbgc+2LdagV4kjhnk2sR71sFinoSmbJnS1ISE9ImWiY4CsWTkku9W/Md8VjjfZGRtLRU7Je9jm4VTLOqVLWcKJhPUJGYJdgp9CN2bwP202Sl9GZ0g0AfN6b4ul+TrtTY12dOPCp1VkTQcZ/MOoAC7ZM0VPZRSzJUhTlBBDYW4GNJ/jtMyg+WmjKViElVREm9bMZU1aD+VRA5PTwiI8braOZ6YauucypZ/Th8CPWLz8L7bgvORVgslB7UqA8WjNrKuqOfrFj2ftnR2iXM1QpK+1Jf0hMpdHrMGPsNyJgUlKhkoAjkaw5FGQLsU0M7HiM/e+Fa7ClYcMX914xDsM7Ad4PvvEHJZBDwFMqduuhK/mDUavZn3CvIxUbVsJKS+DE24sabvENnpwfTL2QUpxAO2e8DfxAMC8QJY57juPmDANMymx3EqXLmy88CyUUD0anIgI9ONUnbO4lJDUWl0ntbM0zFRxjcpl2gLKt7P++/gfV8TEvZmQsssHDixBs0Ko5TwOZHFxCr9DswO87inSfnQUjt7+Uc3bc65hoKbvs8enFbLSVS8JdTZE19iAFu2RRL68hDEDryxkf1I48NecRkcuOisfFy2UvZa4BKD4aneKxakyo7s7EUhxo4f6z0kkloZaG1TIemRDmQhn0qwigoAWSAK8AIekTsSQpilwCxFeRiEsmO5M3fDAKy5lI76WICZ1M46VNpDsaObQvGsAZCp3cIpPxYvJahIskskdOtlNuBSG71Dui4IWznWKJeSenvaRqJaVK7v3Ihw07M8qbVIv9yJEqWlAoEgAd0SulxTVDclPmqOrLJyMQrGt7RO/SUp/wBIV/uiAJ1uJwHjTvp5mH5dpYHgD4Qxeh6iQMypH/kI5tTiWpqFVO009YdiasEXqVCzgggDADxyibcUzFLQd6R5RB2hnjAU6YWHl6w5s6v8KX/hT5Ql2NdFnkQ8RDNmMTiUtGqIbojdEYSpNI5tFsCRA2fOXiANHeDQ0mSVqAoIcWrqxEwMoYjQwQXZwzgiFRT0CZEt4kpswfcYg2meZRxCo19YNWcCakFOoeCP6FL9kO0WRwxY9kQP7NSkMAGgyqSRDE5NIGJGKfFW6AkonpDEnCr0PpGfCNe+LZAs3ErSB5+QMY/HVhf4nFnVTH5RqjmPOC1gW0yvsOfvAeXmnnEyTNqTvLRbIR642KnldgsyiXPRIB5pGH0g1FZ+G3/ptnq/VV3YlN4RZoozZTJdpL5e9O1s+w0DQUu21nIn3qPWB1pshS4JqM9289hz4jQloUgsQaUIfsL9jt30zhFljmzqEFlA0bhFdkzAFoSsMQ8sg5tmhXdSDdnvFJYYWgNtGylk4FUQlKVMWxFTggjdvhAju3zRKWlCzSY+BR3hnSrfmOfMVSV4cvvyrrwPq4MPayUOhk9Z1GagJ7lP2UPhEWz23BMXKXkGY8FaH3WHY60Wu77bocvKCE6Viyz0PvSKxLWUl9O/sP347/mM3fbNDl5ftDIaAt93UXM2WGV+dG/iOPHWA0ueD5EZV3EaGNAnynqMx7Y8Iql/XMVPMkhl6pNAeB3Hcezc3Nlxeo68Gf8AzIETFREmqrEIW5yxoRQg0IOoMNzbVHLZ2MkTpoGsMC1DfAyRPEyd0aiQkbqE8H3Qf/sKQqgK0q066vUtFcWwTGpc/cYkBbxBtNyzZXWlq6QbjRXYcj4R8sNtCs6EUIOYPERLTRSZJnuxaAlw2PFa5sxvlSEDmTiI8oPTpoCYjbLjqKV9a1K7HYeUIGyxWUtEWxSeupWWNZV2ZDwSImAdWI6Fdcc4RA/bhRI/Unzjm8R+GrhXur6Q5as4+nrJIOoMMRWto5HzcWPcX8462cmPIln9I+0Sr4TiljezHnEe45RRJQk8W5BSh6QDD1knQ7abeECp5DUngIh2bOIlpBSpcw/l8E0y5xaYBKyqJOJWeg3D7xJmyMf3ir2a+pswnopVAWxKJYkVLU9sYLJm2lhRJcPQ18RFpMOLPtsu1QOITF8ndP8A25R1NtKykhIYtQkHyhKvBQHXQUn3rDc6+UDQ9v8AEDQ1GQxIlTTLCZuEnUpBAPYSW74m3Qvo+o/y5cojovOWv5VB+cR7TOKCF7s+W/siOga8ZaTOeI1oNIiItYZ4h268QEngIblZFUZV8YrwxTZUkflBWrmaDwB74zmD22lsM20qWdcuW7sygDHbjVRR52Z3NjiMxEwhgOZiJKUxeJKBiSBz8TFCR6u+GcwKuuyEf+2Aebl/GLPFE+DNpxXeEP8A3cxSRyISv/cYvcC6JfYKvCSJjFB6wo+jdkAbZZpstTEUORTl+xHviYQpSDQMToflVyO+JGLpQUKAD6eqTAV0VsTmLsX9cxBqVfKMiCO5vOGrbs+yXQpRIzBq44MM+EBZslsvfLxrzds4QaYSvS7UzlJmpHWS+EflcjMNkWbn4wPsciWOlTO+ZZTiJDYSBRjlq78Ym2G8lIAAAI7RnUF9zbxEqZY+lX0oIDgUbcFAvoc2bhAME2WexVLV+U4X0IYEdhBB4PziXLm4Tw958feVQzMu9GJYlqAmJYlD1TuG8oOh0iKic1Dy48ucNMC2XfbQWBNND6RLtMh6jPzG4xT5FpbX3llv4fwLJddvCgEk8jv974ZLRUtrtm+lHSyQ0wZjLE2h/WNDrluihItWiqEU3ERuVrs7uQH3jeOHGKDtpst0wM6SPxAHIFMY3/4x4xz5MV7R04s3jKDbEJLkFjviBLvuaCEiYSxcDP8AeND2W+HJmpE22EpSaplJLKI/+RWnIV4jKNEu25rPZw0mTLlj9KQCeZzPbChidbHPOk9GZXPfeJFS6gKjWOrxunpB0krqzBnuVwV94uO1+zYmtaJKR06BUD/mIH5T+oaHs5AbtnBQxDXT7xlOLg6fRvjyqcb9KT/aClr6AOJpoQRVI1J4cYtkmz9GkBIoAB3RwLCkWhUz6gw5A+pfugmWaM2W2R7HPdHKkczCzEb4iY8KiN5eH0THpGdlk+bMfOOUz6NEKfNam+OkGCxUPWuW6TvgNZJ5ClJOlRyP7jxg3MX1Wil2+8uhnoxFkrOE+h7/ADi6JsuEo5GJeAKxA1BzgbZVuIJIVUHfDiDM9ve+rXdVoKgkTbItQJSp3RRQKUq/K7vkXIamtru74qWHBLVOQtBMsYmQVpSqjpcVOrFom31d6ZyCFAKBBBB1EUez7IoRiBSZkvRJzTw4x0KS9JWHnbTNMse2N2TkSwm1SOthISVpSutWKSxBifbLRZFH+9lBkZBact+fCMHXsaE2n5D0RDgkZHjEq89mUoH4KQs/S1e/KKbRMfnyLbZddvZNlloIM5KJgASliMeM1okV3Q1cdnmmUOlLskV1JaogRsvsklJCpoC1u5JqAeZzPlF6AAYaCMZUaJySpkQScCEp1AAimbdX7/Sy04QFKUpgCdBUk+EW22WnMmMM20vj+ptKiC6EdVPqe0+QgxQ5SMs0+Mf6DbRbTNmFUzJRq2QfUcoYtdmVLWpCgyklj73QzFi2ySk/0cxJBMyxyVLP60lckvxaUI7ao89u+yvPE2784hRKlzKJG8+sMaPR/wADVf8ACzhuneaEmNJjPfglKawrV9U0+CUCNChIUuwHLnsGIxS9RqnlrTdDk1LNV0n5V6vxO+ANivAAJIU6SzKfuSo+Suw0yLyJwDv8ivmTuO/hx74RQRsVpKuqr5h4jeIF35Ywk4vyqzFKKz8c8jUR8XagFpSFAlKgyhUNx3u7GDyUhQqAedaj94Yuij2dbqwhLuWDAl/qbE4oakmpMEbHeYlTDKmAheELYbnIJd6u3hHd/wBl6GaiekdUrdYH1EYSe0HvHGB+1NJ1nnJIwrBlk/6k/wC6EV2K8rXJtC0zZWILQFJKwC4Y/KsCpDnMO3fEQTjNen4iaEfUMwRoXGRyoQeEC7JxROtCdygsdoeLHNs4mMQcKsVFDe5Z94LsecCGwKZununPUZVfcXESrDb954v4vy7+Z+ZTNrllRUGaYj50721TvIcelRUcJ3Hi/ry/mhhpiNGuq8BMDH5h4/vHVtkN1hlrwP1D174pV228gjQjL373UyFxkXujoitZCcIdT07oZHR9sFpAV0ZNTUDvy57uBglFJuxJXbELYEOSCPypYsK6aU7ou0JAxRQtsbN/TzhNSPwptFNkmbv4Yh4g74vsMWyyImoVLmJCkKDEH3nxiZw5Kisc+ErMyXaQ7v8AlA8/vHabUGiDthccywkKSSuzqLBZzQdEr9Fa+YiTbiY8+cZRdM9KEoyVoLz5wxx3jIgObQXieZnVBjI0CJL1MKUYaCodlJYPDF4OKVkIzX4pqZhxHvwjRZYJU5yjKPipa8VoSjcHPkPWOjCrkjnzSqLLzsLfPT2dCj8wGFXMUftzi4y1dWMe+H9oKJbjeXEaZd1vChCkuMmiovlFMLoXHZs4+ZJwq3/eGpFYlJDiKRV0QvxP0nmIYm2EqLrIHBIgn0YhiduEDbL5jUsBIYBoZtM1g2sfZi2gPeFvCQSYhskrm220IkJSihVMLEbkZE+MZERBDaC8FT561q3kAbkigEQUoKsqmO3FDjE8/LPnI5AiyW27Zk+bKkIDqkSEIU2QV1phBPBSyOwwIszSjjUxWKpRnXQq4DdrG37A7Op/s+XMb8ScMSlmpOOq1K5JoIvtkdIwKHZOY4N5wQ2qlJRbJ6UpwpExQAZmD6DdA2XDEj098DZj3b/1V/8AiiNCijfBeydHdUk/WqYvmMRSD3JEXmBA+zJZaFWaYyQpcqYpsLElKiWYDe5gtMmzAkpJIYlO8sKAK3tk2tHg/dikLmzFhOowneKpKm0JIPY3GIe0dnZeMZLFWpUMPJu4wqKsF2Wa49PMPqxeg4Rb7ltuJIBNcjzH3FeFIoaZmEnvpuBwnsyYbw5gtdNpKJjaUB4Oer2voKVrlDBl1tkhMxCkKyUG/fszikTUhlSZ1UYsKmoUL/KtO4HP+Yuspbh+/mKHxBitbV2UJUmZ+Vf4a/NJ4t6CJYIrlsskyRNBXUqGFK8kzBolf0r3HIwWu68ULSUvhWnC6TQghv8A6vSHrvSm02dcibml0E6giqVA7xQ84pVptCkpxq/vZC+jXuUkKwn7wuh9l4vWzfjGYmi0MQdCkjrJVwoTwPbFevCSxUQCClRxDdq/cQ/flE6xW7Gkgk/S+dMSk+FfZgheUwKdQDTEgvuUBnXxhiKtKXu5N6cvLiKQOvLaJWNCUAKRUVriUCx7mI11zzgxabOEusFgE4m1Grcoz6VOP9PJUalU0KfVypz4EwNjRvGxtiUmSJkxITMWHbcnTvz7osEVzYW8RNswQ7qldU8s015U7IscUQxQoUKAQzbLKiahUuYkKQsEKSciDGNX9s7MsE1lArsyj+HNzwvkibuOgOR50ja4bnyUrSUqAUlQIIIcEGhBEZ5MamqZpjyODtGE2lDMREmxTaYYiEtMmy/yy5i0pfPCFEJfizQ5KUzNrHmNVo9RO1YaKqw8FUeB4W9YkSZuIhO6BCbH5s4IQSTo8YNtBb+ntEyY7gqLchQRqPxHvLorOQM1dUdsY7Hd88fTh+iXhZtirdhmFByVUc40SQohlJ7RvjHbDNKZiSN8aldlrxIG+JzxqVmnzyuNFvuq+AaHMZiDSbWCKRRVSwa68KQ5Ktc1Pyqfn94xs3Lx00R51oAqTFQN8TvpHfDc6fNUKkJHCsDkgCF53qHYV5QFthJBUrQZbol2Wza674D7bW7orOQM1dUdufg8Stugk6VmYT1OpR3knxjmWASASwepZ24tHMKPTPLPpEetNhUhF22fEAMMlD6MydY8lxsFl+KaEXbLRhJnITgwsWUpLAFRywihbM+bQFD+IqGvG0Vd1A5MzgEDuIgPdVkVNmy5SA6lqCUjeSQBDNrtS5i1TJiipaiVKUcyTrGp/wD8/bNpnWpdqXlZ2wCjY1AhzyDwmUje7iu4WazyZCcpUtKO4AE9prE6FCgJP//Z"/>
          <p:cNvSpPr>
            <a:spLocks noChangeAspect="1" noChangeArrowheads="1"/>
          </p:cNvSpPr>
          <p:nvPr/>
        </p:nvSpPr>
        <p:spPr bwMode="auto">
          <a:xfrm>
            <a:off x="155575" y="-1477963"/>
            <a:ext cx="6105525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psyh-olog.ru/wp-content/uploads/2014/07/%D0%9A%D0%B0%D0%BA%D0%B8%D0%B5-%D0%BA%D0%BE%D0%BC%D0%BF%D0%BB%D0%B8%D0%BC%D0%B5%D0%BD%D1%82%D1%8B-%D0%BC%D0%BE%D0%B6%D0%BD%D0%BE-%D1%81%D0%BA%D0%B0%D0%B7%D0%B0%D1%82%D1%8C-%D0%B4%D0%B5%D0%B2%D1%83%D1%88%D0%BA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286280" cy="216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3829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3300"/>
                </a:solidFill>
              </a:rPr>
              <a:t>Самым неудачливым </a:t>
            </a:r>
            <a:r>
              <a:rPr lang="ru-RU" b="1" i="1" dirty="0" err="1" smtClean="0">
                <a:solidFill>
                  <a:srgbClr val="CC3300"/>
                </a:solidFill>
              </a:rPr>
              <a:t>матершинником</a:t>
            </a:r>
            <a:r>
              <a:rPr lang="ru-RU" b="1" i="1" dirty="0" smtClean="0">
                <a:solidFill>
                  <a:srgbClr val="CC3300"/>
                </a:solidFill>
              </a:rPr>
              <a:t> в России многие считают Филиппа </a:t>
            </a:r>
            <a:r>
              <a:rPr lang="ru-RU" b="1" i="1" dirty="0" err="1" smtClean="0">
                <a:solidFill>
                  <a:srgbClr val="CC3300"/>
                </a:solidFill>
              </a:rPr>
              <a:t>Киркорова</a:t>
            </a:r>
            <a:r>
              <a:rPr lang="ru-RU" b="1" i="1" dirty="0" smtClean="0">
                <a:solidFill>
                  <a:srgbClr val="CC3300"/>
                </a:solidFill>
              </a:rPr>
              <a:t>. После известной пресс-конференции, на которой Филипп публично оскорбил героиню в </a:t>
            </a:r>
            <a:r>
              <a:rPr lang="ru-RU" b="1" i="1" dirty="0" err="1" smtClean="0">
                <a:solidFill>
                  <a:srgbClr val="CC3300"/>
                </a:solidFill>
              </a:rPr>
              <a:t>розовой</a:t>
            </a:r>
            <a:r>
              <a:rPr lang="ru-RU" b="1" i="1" dirty="0" smtClean="0">
                <a:solidFill>
                  <a:srgbClr val="CC3300"/>
                </a:solidFill>
              </a:rPr>
              <a:t> кофточке, его песни в знак протеста исключили из своего эфира около 700 радиостанции и телеканалов по всей стране.</a:t>
            </a:r>
            <a:endParaRPr lang="ru-RU" b="1" i="1" dirty="0">
              <a:solidFill>
                <a:srgbClr val="CC3300"/>
              </a:solidFill>
            </a:endParaRPr>
          </a:p>
        </p:txBody>
      </p:sp>
      <p:pic>
        <p:nvPicPr>
          <p:cNvPr id="34818" name="Picture 2" descr="http://www.viralchart.ru/Images/Images/kirkorov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00504"/>
            <a:ext cx="380999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 древности МАТ считали святыми словами. Русские мужчины применяли их во время обрядов и ритуалов для «вызова родовой силы». Употреблять эти слова можно было всего 16 дней в году, а потом они были под строжайшим запретом.</a:t>
            </a:r>
            <a:endParaRPr lang="ru-RU" dirty="0"/>
          </a:p>
        </p:txBody>
      </p:sp>
      <p:pic>
        <p:nvPicPr>
          <p:cNvPr id="36866" name="Picture 2" descr="https://encrypted-tbn0.gstatic.com/images?q=tbn:ANd9GcT4mPImqQjlhyPiTbgxyHxm_JveuYbXr0m7rbVJFR5UBslaDkZ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29066"/>
            <a:ext cx="6000792" cy="241466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57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Слово «скотина» произошло от германского слова «Скат». Оно означало «деньги», «богатство», «сокровище».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Слово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кретин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 в переводе с латыни означает — христианин.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7890" name="Picture 2" descr="http://lib2.znate.ru/pars_docs/refs/317/316057/316057_html_m29a76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4643470" cy="2452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Установлено, что при полной потере памяти (при амнезии), последнее, что человек еще в состоянии вспомнить — это ругательства на родном языке. Именно по ним врачи могут, например, определить национальность пациента.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8914" name="Picture 2" descr="http://www.novostimira.com.ua/userfiles/12%281217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34004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 статистике, 17% россиян борются при помощи мата со стрессом и выплёскивают эмоции, 5% используют мат для нахождения взаимопонимания и яркости своей речи. И, наконец, 1% россиян считают, что материться можно «повседневно», «в любых жизненных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ситуациях».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 descr="741190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099590" cy="247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74f428c9e3f1f1baf6af256c23b4e5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714776" cy="24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важным и научно подтверждённым является то, что мат опасен для здоровья,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b="1" dirty="0" smtClean="0"/>
          </a:p>
          <a:p>
            <a:pPr>
              <a:buFontTx/>
              <a:buChar char="•"/>
            </a:pPr>
            <a:r>
              <a:rPr lang="ru-RU" sz="2800" b="1" dirty="0" smtClean="0"/>
              <a:t> он способствует снижению интеллекта,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провоцирует преступления, создавая иллюзию</a:t>
            </a:r>
          </a:p>
          <a:p>
            <a:r>
              <a:rPr lang="ru-RU" sz="2800" b="1" dirty="0" smtClean="0"/>
              <a:t>  вседозволенности,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обворовывает нас духовно,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унижает и оскорбляет нас, но и впитывая в себя</a:t>
            </a:r>
          </a:p>
          <a:p>
            <a:r>
              <a:rPr lang="ru-RU" sz="2800" b="1" dirty="0" smtClean="0"/>
              <a:t> словесную грязь,</a:t>
            </a:r>
          </a:p>
          <a:p>
            <a:pPr>
              <a:buFontTx/>
              <a:buChar char="•"/>
            </a:pPr>
            <a:r>
              <a:rPr lang="ru-RU" sz="2800" b="1" dirty="0" smtClean="0"/>
              <a:t> калечит людские судьбы,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приводит к раннему старению                                               и преждевременной</a:t>
            </a:r>
          </a:p>
          <a:p>
            <a:r>
              <a:rPr lang="ru-RU" sz="2800" b="1" dirty="0" smtClean="0"/>
              <a:t>  смерти.</a:t>
            </a:r>
            <a:endParaRPr lang="ru-RU" sz="2800" b="1" dirty="0"/>
          </a:p>
        </p:txBody>
      </p:sp>
      <p:pic>
        <p:nvPicPr>
          <p:cNvPr id="4" name="Picture 6" descr="23974_60767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43448"/>
            <a:ext cx="2857500" cy="2171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930400"/>
          </a:xfrm>
        </p:spPr>
        <p:txBody>
          <a:bodyPr anchor="b"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Вред сквернословия            на здоровье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3054364"/>
            <a:ext cx="7837487" cy="31607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3500" b="1" dirty="0"/>
              <a:t>влияет на молекулы наследственности ДНК, способствуя различным заболеваниям и ускоряя старение организма</a:t>
            </a:r>
          </a:p>
          <a:p>
            <a:pPr>
              <a:lnSpc>
                <a:spcPct val="90000"/>
              </a:lnSpc>
            </a:pPr>
            <a:r>
              <a:rPr lang="ru-RU" sz="3500" b="1" dirty="0"/>
              <a:t>вызывает мутагенный эффект, подобный тому, что даёт радиоактивное облучение мощностью в тысячи рентген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33798" name="Picture 6" descr="Картинка 9 из 3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2835275" cy="2746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94184" y="260350"/>
            <a:ext cx="5435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пути для тех, кто сквернословит: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Зная, что это плохо, продолжать нецензурно выражаться, тем самым включить программу самоуничтожения себя как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личности.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 dirty="0" smtClean="0"/>
          </a:p>
          <a:p>
            <a:pPr marL="342900" indent="-342900">
              <a:spcBef>
                <a:spcPct val="50000"/>
              </a:spcBef>
            </a:pPr>
            <a:endParaRPr lang="ru-RU" sz="2000" b="1" dirty="0" smtClean="0"/>
          </a:p>
          <a:p>
            <a:pPr marL="342900" indent="-342900">
              <a:spcBef>
                <a:spcPct val="50000"/>
              </a:spcBef>
            </a:pPr>
            <a:endParaRPr lang="ru-RU" sz="2400" b="1" i="1" dirty="0"/>
          </a:p>
        </p:txBody>
      </p:sp>
      <p:pic>
        <p:nvPicPr>
          <p:cNvPr id="9229" name="Picture 13" descr="ab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4437063"/>
            <a:ext cx="3602036" cy="1931962"/>
          </a:xfrm>
          <a:prstGeom prst="rect">
            <a:avLst/>
          </a:prstGeom>
          <a:noFill/>
        </p:spPr>
      </p:pic>
      <p:pic>
        <p:nvPicPr>
          <p:cNvPr id="9232" name="Picture 16" descr="Картинка 24 из 3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384550" cy="2803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8" y="3606605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Зная, что это плохо, отказаться от вредной привычки, встать на путь духовного роста, самосовершенствования, путь красоты.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2243138" cy="1143000"/>
          </a:xfrm>
        </p:spPr>
        <p:txBody>
          <a:bodyPr anchor="b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Вывод</a:t>
            </a:r>
            <a:r>
              <a:rPr lang="ru-RU" dirty="0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06" y="1500174"/>
            <a:ext cx="6043626" cy="514353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Употребляя мат, человек начинает смотреть на мир сквозь сетку, узлы которой связаны из матерных слов, и мир этот удручающе примитивен, поскольку всё многообразие жизни низводится в нём до простейших отправлений.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привычки сквернословить развивается и склонность к совершению дурных поступков.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(Аристотель)</a:t>
            </a:r>
          </a:p>
        </p:txBody>
      </p:sp>
      <p:pic>
        <p:nvPicPr>
          <p:cNvPr id="39938" name="Picture 2" descr="http://2.bp.blogspot.com/-TOcmTSTgYE4/Uu-nDOP-OoI/AAAAAAAAApQ/d0vr6Wrsdjk/s1600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433641" cy="316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ages.myshared.ru/628725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353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2014 -- (235) Ненормативная лексика -- Приколы смешное видео ЕРАЛАШ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-23"/>
            <a:ext cx="9144032" cy="6858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Говорить надо правильно …</a:t>
            </a:r>
            <a:endParaRPr lang="ru-RU" sz="72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3880" cy="17659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В наше время в России существует проблема злоупотребления ненормативной лексикой. Она затрагивает все слои общества: от подростков 12-17лет до людей в возрасте.</a:t>
            </a:r>
            <a:r>
              <a:rPr lang="ru-RU" sz="2000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entury Schoolbook" pitchFamily="18" charset="0"/>
              </a:rPr>
            </a:br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14338" name="Picture 2" descr="http://www.moluch.ru/archive/65/10707/images/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44"/>
            <a:ext cx="6500858" cy="2769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214414" y="2000240"/>
          <a:ext cx="6421438" cy="4510088"/>
        </p:xfrm>
        <a:graphic>
          <a:graphicData uri="http://schemas.openxmlformats.org/presentationml/2006/ole">
            <p:oleObj spid="_x0000_s14339" name="Диаграмма" r:id="rId4" imgW="6400838" imgH="4495744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01.chitalnya.ru/upload2/321/cdf43eb5488a4956dca5d189881a9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5619750" cy="337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«Сила не нуждается в ругательствах» (Ф. М. Достоевский).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15362" name="AutoShape 2" descr="data:image/jpeg;base64,/9j/4AAQSkZJRgABAQAAAQABAAD/2wCEAAkGBxQSEhQUExQWFhUUGBkYFhgYFxcXFxwYGBgaGBgYHBoYHCggGBwlHBgVITEhJSkrLi4uGB8zODMsNygtLisBCgoKDg0OGxAQGiwkICQsLCwsLCwsLCwsLCwsLCwsLCwsLCwsLCwsLCwsLCwsLCwsLCwsLCwsLCwsLCwsLCwsLP/AABEIAMEBBQMBEQACEQEDEQH/xAAcAAACAgMBAQAAAAAAAAAAAAAFBgMEAAIHAQj/xABQEAABAwIDAgkHBQwJBAMBAAABAgMRAAQFEiEGMQcTIkFRYXGBkRQycnOhscE0NbKz0QgXI0JSU2KCkqLS8BUzQ1SDk8Ph8SREdMIlNmMW/8QAGwEAAgMBAQEAAAAAAAAAAAAAAQIAAwQFBgf/xAA8EQACAgECBAMFBgUDAwUAAAAAAQIDEQQhBRIxQRNRcRQiM2GBFTI0kaGxBjVSwfBDctEjJOEWQlNi8f/aAAwDAQACEQMRAD8A61jG01paKSm5uG2lKEpC1QSJiR31CA/74OGf363/AGxQIEsG2itbvMLZ9t7JGbIqYmYntg+FEgUqEFx/bzDkKUhV4wFJJSoFYkEGCD31CGn3wcM/v1v+2KhA/Y3iHm0uNKC0LEpUnUEHnBqEJzUIAsS2xsbdxTT10y24mMyVKAIkSJHYRUIVvvg4Z/frf9sVCDIlcgEag7qhBcXt/hoJBvWAQYIKxoRvqEPPvg4Z/frf9sUAmffBwz+/W/7YqAM++Dhn9+t/2xRIS2m3GHurS23eMrWshKUhYJJOgAqEGEVCGVAHhVRJkwKoEPahDyahBd2g2wYtTkUStz8hMadp3CtFWmnYVTtUQRbcJDRIzNLSOkEH7KtloZLoxVf8hrwrFmrhOZpYV0jnHaOass65QfvItjNSJLu+SiddRUjBsLeBbxPGd5ABPXWqFZTKW4u3GMEcrnM6wBroK0xgip7k+FY4oEJUTqPaP+aWdaxsNF47jlheJBQAPPuPMfsrFZDuaIyyGAaoGPagTKhDg/3Qnyu19Qr6ylYyOWVCYOl8Ad7kv3WvzrB8W1Aj2KVRQGd4vbgNtrcO5CVKPYkE/CoA+PVulZKzvWSo9qjJ9poDHlQmD6j4Mvmqx9Qj3UwozKMVCHyVtTiXlN5cv8zjqyn0QcqP3QmlGBShUJg+peDbFPKcNtXCZVxYQv0mzkV7U+2mFPmG+/rXfWL+kaUYhqEMqEMqEDmwvzlZf+Q19IUUQ+qbh3KkqgmBMDeaZLLwI3jcUsT22SkENp5WvnEadwrXDSt9WUu3yFZ7ad10nMqRzf7DdWqNUV2KuZvqVBjLza0lDitNZnp5qZ1wa3QE2u447MbZF1XFvAAkwFjQT0KHNWO7TKO8S6FjezDe12Km2tXHU+cAAn0lGAe6Z7qoor57Eh7JYRwxTilqKlEkkySd5nnrtJJLYxhO2tcw0pchwNGzTRt5dEhUZR1z74GvdWe7E/daLI7E+NYooHKDKiJPb0fz0UkYIZtkVlZPPAGN+s0XKMQKLZNc7MOZebTcOgUFdELg/I1Gzb0JMdPVTO6PQHI+uD23vVNOKCgcswfGJpXFNETwPuHXGYAE6xp1isM44eTQnsXgarCe1AnCPug/ldr6hX1lKxkcubbKpj8UFR7BE++oQY+DK94nFLRUwFOcWexxJQPaU0URneuFC94nCrxUwVNFsdrpDY+lUFPmFloqISN5n2Ak+wGgMaVCH1LwZfNVj6hHuoiknCDivkuHXToMKDZSj018hPtUKJD5VAgdlKMSPNFJKVAgjeDv1Ej2EVCHbfufMTzMXNuTq04lxI/RcEH95BP61EDFW64H8SU4tQ8nhSlES6ZgkkfiVCZAm0/B9eWDPHXHFZMwRyHCoyqSNCkaaGoHIq0AjhgHBrfXjCLhnieLczZczhSrkqKDICDGqTRFGTZfgqxC3vLZ5ziMjTqFqyukmEqBMDIJNQh3Q0RWcu23wlKHMyRANdOiWVuUSjgVuKIrSipou2BTvVvB56DTBkMWDqCqUiJIJ7RqDNVyWwUxz2ytePsHgN+QLHanlfCsFEuS1F9m8DjeDpKnAgfjaV1pPCyURWWdFt9mEcWjKo5ymSTunojmrF47yaHUsE1y1kSlvmTBV3kz7AfGhzZeStrBV2eseNUp1YnMokT21JyaWENGI42zYToBWaTL0sFwCkGwbZaGQtA3FcNQ4hQjUira5tNFcoJoGYbeZGmVHmVxZ9vxTTyjltFa6DW2qQCOesjWCw2qBOEfdB/K7X1CvrKVjISNjbLj33WhvXa3QHpBlRT7QKhAPY3fFONuj+zWhwfqKC/hRId24ecRjDmUJI/DvI70JQpyR+sG6gEci2MsuNfdP5q1uXf2WVJHtWKAQCKhD6k4M/mqx9Qj3URRP+6BxPJbW9uDq84VqH6DQ/jWjwqBRxKxsy+62yN7ziGx2uKCAfbQCN3DBhgt8UdCRCXUNuJH6vFkeLZ8aICbgVxTicTbQTybhC2j2xxiT4oI/WqEZ9HiiA51w8fNifXt/RXQYUfPZoDH0twP/NFp/i/XuUyFHOagDw1CC9j2Hcandygf+a01z5RZwyQ3WBIW0GiNUgFKo3K1nXr6KKtkpZG5E44Of4vYqaUpPPOtdCE1JGKUcMmwC1VxiYEpKgCO0x8aFkkohitzrIbGXLGkR3bq5Wd8mnG2DmVjg6W7g5RohRjx0rfKxuJXCI7NqygdfN21jLxbxi4AcWJ1Ko/cI+NaYx2M8uoVwBshpMiDVVnUsgHWxVTLUWUmlYxvNAhovcaJBMxcww6ANUOZo7yfjWqH3ssyy8hp2eug4ykjoHgRNZbY4kWQewTmqxzhP3Qfyu29Qr6ylYyAXA0kHFmAdxQ9P+WqoiMUMTsuJeeZP9k443+wsp+FQg5cIuNG4tMITMlNqVL9IlLfvaV41AFjgtspt8WeI8y0U2D1rStSvoJokOepoBPqTgz+arH1CPdTCnG+HDFOOxMtg8m2bQ3H6avwij4KQP1aDCgfwS2HHYrbDmbzuq7EJMfvqRQCOP3Q2H8q0uBzhxlXbotH+pRYEcowu/Nu80+N7LiHNOfIoKI7wCO+gE+vmXApIUkyFAEHqOophTnnDz82p9e39FdBhR89mgE+luB/5otf8X69ymQBnLuvdPt1p8BLKFyKV7ClYzOtWDo2AoBAW0Gz4fIWN49tX1WuJRZXk0wTBS0uVDQaijbbzLYrjDDD1y7lQo9ArOluWvoKFkwSok851rTN7YBFBJ0EkRzfDfSLAWI94s8YHFpgLWpQn8bXm6hoK1xw1sUPZnQrduG08xge6scupdHZEZu9wQ8iRvBj4VOV+Q2Qmw7Pb1VWx0zW7uMo85Kekq/5qJEZltcpWJSsK7Ij2UXFrqDOegkY864LhxKUEtApLpHMFgoE9smtVbWFkzzi23gJbGXhQhtKulSD2pMj40l8MhgzXF9sHQshlCcoJEqmTHOI5qNemi17wHZLsIf3Qfyu19Qr6yuezSgFwMfO7HoPfVmiRlPhWsuKxW6HMtSXB2OIST+9noEQruvKUEAmQhOVPUMylx+0pR76hDsPBpZZMBxB388H/BDWT3hVEBxoUAn1FwbKAwmyJ0AYST2Aa0RT5rxvEDc3L75/tnFrHYpRKR3Jgd1AYJ7E7VKw15byGkOqUjixnJGUFQUYgc8DwokC22nCQ7iTAYdt2kBKw4lSVKJBAI3Ec4UR31CYEigQ+neCnE/KMLtVEyptPEq6ZaOQT2pCT30QMD8PPzan17f0V1CI+ezQCfSPBI5GEWnR+F+vcp0AaEwde2rCFm3G+kkQ1utNaMSZKgf8KYiZaSvShgbJi1wCeagkJLbc0WgLAnUU2cFeckZsUcwjsqcw2SMWeRDijqSDHZU5sySI+gp3FslaWUkSTygZ0AgCB16VoTw2LjKGa5YzJyzAIjSq08PI3LlAi22ZQl0OxqE5Y5j1npPXTytbWBVXuFrBopXEmIjWqZblq6mY1hQfQpKpIUIOsb+ftowm4klHmPMKwVDITE8kRM6nX8bp+FGdjkLGGBf22ahDyhMy1MEwYkQR+tVtPVEksJg3BbiFAfpk98gn31bNbFKDVrhIzOSBGYxu3VU7H2Dg5/8AdB/K7X1CvrKwM0IBcDHzux6D31ZokYY+6Asst6w7+dZy97az8HBUYEcvoBPonAbLidm8sQVWbqz2uJUv/wBqID52FAJ3w4p5Nsu2sGFKtUNpP6Tv4MfSnuogOBgUAnhcHOR4ioQ841P5Q8RRIbUCHafue8TlF1bE+apLqR1KGRXtSnxogYb4efmxPr2/orqER8+GgE+keCZM4Pa/4v17lWRFYwqfjTdTkyWrR3fSyRC2RPXSkKuIPJQjXsA/nqpoRcmJKXKUFYghI35jzAb/APar/CbYrvjFZBzmIOLO/KOgD41eqoRMkr5SCmHvckCqLI7l1ci+lVUtF6NbtQyEdNSK3C+hz23xxpkuMXKkt8WrM0pegUkq3A8ykz3itMoPqhVIcrK5S42haCClQBBG4giQaqlsWRLYNKOitbuDPqQJJyidTG81GL3CCVg7jNKMYTUIJm2WJtqQ20ghSnHBmggwEnWeuQBHRNaKovOWVTn2A+GJ/DDqn2mP57Ktn0KkPaWEq1I1rK2y1I5F90J8rtfUq+srMyxAPgY+dmPQe+rNEjHv7oSyzW1s6B/VulB7HEH4oFRgRw1LRUQkb1EJHaowPaaAT6p2jtw1hdw2NzdqtA7EtEfCiKfKoqDHSNt8UjBMItgdXGw6ofotpyj95c/q1AI5sowJ6KgT6r2OwVDNjatqbSVJZbzEpE5ikFU6dJNQUMeRN/m0fsJ+yoQ+U9rLDye9umfyHlgeiVZk/uqFQYP8DuJ8RijIJ0fC2T+sMyf3kAd9REZ1Dh4+bE+vb+iuowI+ejQGPpPgiP8A8Ra/4v17lWIRjLdsg1ZERlbiCNRuosKZshZHOaGMhyBbl3jF5lHkgQAT/PNW2EeVbHPnLme5EgJG6nKmSJNBoBds3YNVzRdCW4XaVPhWVo1plfFHICeupFDM5Rwl24JBjWTWyp7CDXwW4ml2xQ3PLY5ChzgDze6I8KovjuWQY4Z4qktTKYeaCpJHR1fZRwwqOQjbvIUOSRrrS4C9itjd4GWVr54gekdEjxIpoLLEm8I57e2wTxBA/GHfM6+GtbUZc7lu1RlVn6wPFRPxpHuMOTLkiszLMke0mxdnfrQu5bK1ITlSQ4tEAmSOQoTrWYfJXwPg+sLN5L7DSkuJBAJccVooQdFKI3VCZC+0GBsXrJZuEZ2yUqjMpJlJkGUkGiQXbXgswxtaFpYVmQpK0y88eUkggwVwdQNDUINt9aJebW04JQ4kpUJIlKhBEjUaGoQTRwS4V+YV/nvfx0MELl/wcYe8GkuMqIYbDTY410ZUAkgaK11J1OtHBMlQcE2FD/t1f5zx/wDegTI7pEUSHtQgqY1wd4fdvLfeZKnFxmIccTMAJGiVAbgKBMlez4L8NacQ42yoLbUlaDxzxhSSFAwVwdQKmCZD+0eAMXrXE3KStsKC4ClJ5QkAykg85qEFY8FGF/mFf57/APHT4JkZ8Hwpq0ZQwwnK23OUFSlRmUVHVRJOqjTJA3LC6dCsxqhIiMftgZjSgpBfRiM2olShMhByjo03nvM+FdVJKKOU3uWEE0BckyF+NK0EmZc5VI1kaLDliqUnqPv1rLYsM21vKZFivmA9B9+lCPUfqjmm3xkHTcQfEVpqYAPwaXpau1Ablpgjpg6e80bVlDI7GFBQkVjLEyRhsjzdKmSxNlnLzmgRs5vt3jpXeN26fMaHGK/SWdEjsAJ8a1UQwslFjyT4pH4EDmUn2JP20Y9ys1cXLSY5z8f9qAw0Wr3JT1gVS1uFCU1i+JXFxcN276zxanTllschLhSAJTrzVxOe2UpKL6HsJafQ00wnbD7yXn1wNPBvtE7dIdQ8rMtopIVABKVToY0kFJ8a0aa1yWH1OXxfRQolGVfSXYV07a3Hl2bjVeTl/LkhOXi82XfE7uVvrP7RLxPlnB03wun2Xouflz9f82HPbq8vEobRZoWSsnO4kBRSBEATuknfGgHXWq9zwlA43DYaaUm73hLt5sXMBxi9tr9FpdOcYFwDJzQVJzJKVQD1EGqK7JxsUZdzo6vTaa/Su+iOMfqUDi2Iv3dwzbvqlC3SE/gwAhK8oAKk80il5rJTcYsvWn0NOnhbbDrjffqTWO0949Z3I41QetihzOAkKLZJStKhEaamY5qMbpyg/NCXaDTVamvb3Z7Y+fmeYhtjceQWuR1QfU44lahlzEI3c0a526jul4aw9w1cMqWrsUlmKSa+peusXumsRtbcvrKSlgOCE8pSpzk6c5pnOStUc9kZ4aaiejstUd05Y9CzhuNXCsYcYLqi0FLARyY0RI5p39dNGxu5x7CX6SqPD42qPvbbnmwmNvvXly266paEBeVJywIcAG4dFGicpWNNk4lpKatNXOCw3jP5AjbLa25ReOpYdUltnKnKAmCQAVTI5yY7qqtvkrMI18P4dTPTKVi3ecDXtzjDiLBD7CygrU2QoROVQmNQavvm1XzI5nDdNCeq8O1ZxkU7L+mX20uNuqKFiUnMyOrcRVEfHkk0dSx8LqscJR3XXqbbSXmJsrWvO6llIb5UN5ZKUA80+eTRtldF57CaGrh9sFHC5nnbfzf9j3ZW9xF51laluLYKuUqEZYEg7hO+jRO6Uk87E4jToaq5QWFPB0psV02eYNL97K2o9Xv0owWZISx4ixDw9UpJ6VKPio/ZXUltscxsvNilYpMlMiOulYyPGVcodU1GRdQ5hS/OHSkHwJFZLV0ZrpfVE7qMzah01X3L4nM9r2iVkdI92taYMAnbPucXeo6CSPH+RVkt4jI7TaOGARWNjBJhw81LhDpsmWTGtALZxHFbjNiS1ncVQOwbq6EFiBRIZXHCpaCfxSo+AgfCkwKVmHVFMc6Tm8RB9tKMOeFgKbT1fz9tUy6hQg4WzdKvLoWZhZW9m1SORxpnVXXG7WuDFTc5KH+bnub5adaap6hbYjjr1x8hswfCF4ZYXbzpHGrRAAMgRKUCec5l+6tEIeDBt9TkajUx12qrrh91CGXWfIg3J4/jivcYyZMsZvbWPmj4fzyd7w7faebHucuDsOC4why0ZWtxKVONgcpQHK80xJ15U1065pwTPH6nTyhfKKWcN9uxzy2tnMPxNgPqD6l5eWSon8IeLzamQoa750rGk67Vnc9BKcNZoZeGuTHb0Kdo3dKv7oWZh3O9JlI5HG66q68vXSLn8V8nzL5y060db1C93C/PA77EbJKt2nvKIKnxkUkHNCIO885OY1qoo5U+bucTiPEY32RdXSIjbMYOpWIIt1yQy4oqHqzqe8pR7KyVQbswdzWalLReLHrJL9f8Yf2j+fLftY95q6z46OfpP5XZ9f7HmD/P7vpOfV1IfHY2p/lUPoRcHzwRe3q1bkIdUewOyfdU07xZJh4pHm0tMV5r9hbt71pbN4XSeOfKVt6EieMLitebfFZ1OLUs9ex0pU2xnT4a92Kw/wAsDBeX3G4Ggc7TyWz3ElP7pTV0pc2nMFVXh8UfzTf6GmC7LXrtu2tq6yIWmUp4x0QJOkJ0FNXRa4pqWxNVxDSQulCdeZLq9hu4QB/8e9/h/WorVqPhPJx+F76yL9SLg6+Qt+k59M0dH8JB41n2uX0GlNaDloFbSvQ0B+UoCtGmjmZn1EsRFe0RCEjv8a3PqYGXGxpSshM0KVhRXaOs9JNF9ABfCHPwkdKD7CKz3L3TTp37wRQeSe2qGtzTER9o2RnHWqPZV8AiNcWJTcZhzEEftD/erOwUdZwVwLQnrFZZbDIMsiKrY6KWPX4aaUeeDTQWZEkzkdlZldwp1WgEq8Psrb2KWMbA39SCe/effHdSNgIlMZHJ5iD7NfjQIG8Ovsqe0A+ylaDkI7J7KvWt4++tSCh3jMoSVTy3M4mUgbq5FVMozcn3O5reIV36eFcU8xx+iwEduMHeu7cMslAlYUrOSAQmSBoD+NB7qe6DnHCM/DtTXprvEmvyBSuD5nyTIEJ8p4uOMzLjjI1MTET1VX7PHkxjc0/a1yv5+Z8uenyByuD95dolta2w6ytSmlAqKShcFSFGARyhIImO+kemk4YyaftiuOpdsV7rWHn9yTZ/Ye48pQ/eOhfFkFIzqcUSnzZUoCADrFSGnlzc02LquKU+C6dPHCfyCGzeyr1vfPXC1IKHONgAqzctwLEgpjcOmnrqcbHJ9DNquIQu0sKkt4h/aW0edtnEMLyOmMqsxTEKBOqdRoCKusTlH3TDpZ1wtUrFldwFsLsq5ardeuFJU65oIUVQJlRKiASSY8OuqaaXBuT6s38S4hXqFGFSxFf5+RR2y2Kfu7ovNrbCSlKeUVAymehJ6aW6iU5cyL+H8Tp09Phzi3uBPva3e/jGZ9Nf8FVLSzznJt+29M48vI8eWxfwvYS6aRcpzsy+1xYOZekrSVTyfyQR308NPOKe/VGfUcXotlW+V4i89vILYHwfspYy3CEre5XLClwJ82N24RzU8NPBRw+pk1PF7Z2uVbaj5Ai32Du02rzBWzy1trTylwCjMFTyecZfCkWmnyOJrnxemV8LuV5SaZUTsHfJEC4SANwDzwA7AEwKHslvaRdLjWjk8yry/PC/4G7GMHcesPJgpPGZGklSicpKCgqMxJnKeatk63Krl7nD0+phVqvG7ZZNsnha7W2Q0spKklRJTJHKUSN4HTTUVuuHKxOIamOovdsejwGxVpjFja17ltp6CD/PsrbpFs2Y9Q98A5NaDKydO6lZCYGAo9FB9URA0PkayMvMI1q3lTAgngiiHkg/kKnvNZ70uQvo2kEbq8CEnnJO4c3Waz8uTUngX8abzKQe0/u08BwS9hmYg85n30zYUMmzqDk6xVM+o6DqzAmq0OKuNS4dZjWBzmr4bFbF5aBmCOk6xu0/F9/fVxWy9hy5eUmOYp+PxpGA1utUJV0fz8BUID79eXLv1HNTJAbDOJcI7zTzrYZbIbcWgElUkJUUz7K89PVuMmsHraOB12Vxm5vdZHvZzEFXNs08oAFxMkDUDU7prXCXNFM4Opq8G6UE84YtbZ7ZuWT4aQ2hYKAuVFQMkqEadlU3ah1vCR0+HcLhqqnJyawy/sNtIu+S6VoSji1ADKSZkTrNNRb4iy0UcS0MdJKKi85WQ5i94GGXHTubQpXbA0HjFWyeI5MNVbsmoLuzm330H/zDX7S6xe2S8kelXAK/62dC2cxTyq3begArHKA1AUCQR4g1shPmjlHndVQ6LZV56FHbTHl2TKXEISsqWEQokDVKjOnZSX2uEcl/D9HHVW8knhY7APZPbl27uUsqaQkFKjKSonkjrqqnUucuVo3cQ4TDTU+JGTe67Frbba9yxdbQhtCwtGYlRUCOURzU99zreyKeG8Nhq4ycpNYfYn2H2ocvi7nQlHF5Iykmc2bfPo1KLnYugnEuHx0nLyvOcgjaPb922uXWUtNqDZABJVJlCVc3pVXbqnGTWOhs0XBq9RSrJSe4Yw3aZbuHO3ZQkKQlwhIJyni5jXfrFWwt5q+fBhv0Ma9UqE9nj9RcwvhCddeabLLYDi0pJClSMxiaqhrJSkljqdLUcDrrqlNTeyydAUsCSToN/YN5roZxuzzSTfTqc4uOEpwLVkZQUScpKlSUzoTHSK50ta87Hp6/4fg4pzm8j7gF8X7dp1QALiQogbhPRNboS5o5PP6mrwrZVp9GKeNvFd4ehIMdwg+2uvRHFRx7nmRugUxSTCgQ0xFZCABvVE9g/kUYLLJ0RWtLZSlCRMbgKayaSJFZewx2eEKBzqOUxEDfHbWGy7OxshXjdmXtqEgxUhLIZbAW5OdKo3omB7qOMMeLJbFrOlJTB3/bUY3MgnhVopM9vTVUyyM0EbhvTfSJBdgObs05sxE7xVxS5MWsStQHlKGgEgDmlRHwHtqzOwsXsC8IUoPZjoBHiZB9keFM+gxZaROccyVlI7ATHsoEBuIjlCTHJFMgMC4/8qufXu/WKryVn336s+k6P4EP9q/ZHZNhD/0Ft6HxNdSn4aPF8Rf/AHNnqIHCx8tT6lP0l1j1f30eh4DjwH6hvge/q7n00fRNW6N7MxfxB8Sv0f7hHhSvslnkG95aU9w5SvcB30+qlivBl4NVz6nm/p3OQ5DGaNJAnrIJA8AfCua0+p7HmjzcvdnUeCS9zMOtHe2vMPRWPtB8a6GklmLXkeU49Vi1Wea/Ym4W/kjfrk/QXR1f3PqLwL8Q/T+4ocGXy9HoOe6sul+IdjjX4R+qCPC78pZ9UfpmrNZ95Gb+H/hz9S5wO77rsa/1KbR9GVfxB/p/X+wr7ffOFz6SPqkVn1HxJHU4R+Eh9f3GzZ75iuPQf+NaqvgM42t/mUfVCLs58rt/Wt/SFZKPiR9Tv678NP0Z0XhHxfibfikmFvynsbHnnv0T3noro6q3lhhdzy3BdKrb+d9I/ucprldD2Z27YwxYW3U2K7NH3EeC4l+Ks9QVhFjxxLqpAUVR0mVSfhXVtt5IqCORVTzvLDzWEtEeb3yZrL40zR7NX5CdtHjTNlcoYdJAWkKC40AJIAVzjcdRWyluyOTHbQoPY1xclSwUqGgEdHTOnbWqpbbmZscMAsw22kq89QBJ6JG4Vy7580njobqoKKyFiKoyXFDEUSkxzVdW9yqaExTpS6eYK0+IrTJAiWsLf4tyCIQrUdR3EfzzGla2GYzWR9pmqZkRZdFIgkCQINOBixjTWUKJ6Zq5AiAEugupA3fbM03YY9au+S6Qd5BH65P20CAdS+MUsk7jpz8nm+NMEo4/8qufXu/WKryVn336s+j6T4EP9q/ZG9tj1y2kIQ+4lKdAkKgDsoq2a2TFlodPNuUoJtlW9vnHlZnVqWqIlRkx0e00spOTyy+umFSxBYR0bgf/AKu59NH0TW3R9H9Dzf8AEPxIen9wVws3ua4baG5tGY+ks/YkeNJrJe9g08Aq5a5Web/Yp22ETgzr0a8eFj0Uw0fapdBQ/wChksnqccSjD5Y/Pc84Mb7i70IJ0eQpH6w5afcrxpdJLE8Dcbp59Pzf0v8AR7P+w28LZ/6Rv1w+gutOr+59Tk8C/EP0FDgy+Xo9Bz3Vl0vxDs8b/CP1QR4XvlLPqj9M1brPvIy/w/8Acn6l3gd33XY1/qUdH0ZT/EH+n9f7Ctt784XPpI+qRWfUfEkdXhP4SH1/ca9nfmK49B/41qq+Azja3+ZR9UI2zvyq39aj6QrHTtNP5nf1u+mn6Mn2txfyq5W4DyE8hv0E8/eZPfTXz55sr4bpfZ6FHu92Cn2lIUUqEKG8dGk/GqmsbGyElOPNHodi2cn+jGo3liB2kECu3pvuxPBcU/E2epfw62yISj8kAVoslzSbM1ceWKQRQY31Wx84Oe48/wCUPKchJQISmROiSde8k+yuxp4eHDDORfZzTI7JILiM2YyQN2mpqyxtReCqKzI6MBzc1cU6WDG1lJyncfNPwoNZIspnl0I79KMCTQnYrawtQ8PhWpPIi2NLM50g+PaNJ76i6kYw4YvSDze6ksRIsKZCaz5wOlkgcRlOvPVieSOLF7agQ2ewk92tXw3K+4kFUAq3ENKjtgifbT/IsKDVxzA6KQJ7UlP2GiEJWVnmTmSJn2dXw7qGQAXH/lVz6936xVeSsfvv1Z9H0fwIf7V+yHbZvYFi4tmnlrdCnEyQkojeRpKDW2vTQlFNnC1XGbqbpQilhP8AzuLW2uBos7gNNqUoFsKlRBMkqHMBppWa+tVvCOpwzVz1NTlLC37DdwP/ANXc+mn6JrTo+j+hyf4g+JX6P9xE2mvuPu33OYrIHop5I9grJdLmmzuaCrwtPCD64z+YZt9sgmx8j8nBSW1IKuM51SSqMvSSYmrfafc5cGKXCpPU+0c++c9P/It4ddll1t0f2a0q7kkE+yRVEJcskzpairxKpQ80dP4Vlg2bRG4upI7ChcV0NVvA8xwNNalr5P8AcUuDL5ej0HPdWXS/EOvxv8K/VBHhd+Us+qP0zVms+8jN/D/w5v5lzgd33XY1/qU2i6Mp/iD/AE/r/YV9vfnC59JH1SKz6j4jOpwl/wDaQ+v7jZs98xXHoP8AxrVV8BnH1v8AMo+qOapUQZFYEeowmsMObF4R5TdIBEtt8tfRAOie8x3TV+mr57DncW1Xs9D83siDa35bc+sPwpL/AIkvUt4d+Fh6HUtkz/0FsOltNdbT/DR4/iKzq5+oaZTV5nQv7aYkEt8Qk8pwcqN4T0d/urXpKuaXM+iMeqt5VhCXZ4cnMAFFM82cie6a6cpPBz2w1YLCVo6Aoe/pOpqixNxZIdUP6K5B00euNyCP5nppQsj4zMg9I0PaKZLEhf8A2i/jA0CuqK0R6iLcF4GeUocxM+P/ABTyCMqG4hXjVTedgJBJB0qhrctzsU7pJ3jWNatjhLBW+ovbXPBSIH43uirqlgTrIQrhyUL6m/4Sas7lqB+HJzIT+sD3z9oNEISwDGOJC0K1giNY/kUHEAPx/wCVXPr3frFV5KxYk/U+j6P4EP8Aav2OybCfILb0Pia6lK9xHi+I/ibPViBwsfLU+pT9JdY9WvePQ8B+BL1LGwd/xFjfu86Yy+kUEJ9pFHTvFcmVcXr8TVUw8/8AkSsPtC6420k6rUlIJ6SYk++ssVzyx5nbusVUJTfRDt96578+1+yutfsj8zif+oIf/G/zE3FrBTDzjKiCWzlJG46TPeDWWcOR4Z2dPer6lYl1G7H77jsGtCd6XA2rtbStPtAB761WS5qUzj6WrwuJWJdMN/mJtndraUFtrUhQBGZJgwd9ZIycXlM7dtULY8s1lG99iDr5BdcU4QIBUZIHRUlNy+8wVUV0pquKWT2wxN5ieJdW3mjNlMTExPiaMJyh0YLtPVd8SOSG5uFOKK3FFS1eco6k6Rr3AeFLJuTyx6641pRisI6Ns98xXHoP/Gt9fwGeZ1v8yj6o5oa556lNHWuD/CeItgpQhb0LV0hMchPhr+sa7Okq5Ib9WeI4xqvH1GF92O35HO9rfltx6w/CuZf8SXqeq4a/+0r9Dp2yBmztupsV1tP8NHkeIbaqz1Jdpdo27JsFWq16No5yec+iOc1rppdssI587OQR7q5U6suFXKXqenX4dVdiEVBcqOVKTk8skatwRvHbGs1GxAlYsgLT+MZHtNU2S91jRXvIf0CuOzpImFKOU1qyuR+WDHaP9vdVi3WSt7SAOMnkR1kVehIgvBTDix+kfYasa2GY4JRyKzN7hLSBpVb6jmqm9DUT3Fa2Of42SM6VHzAY766EehSKRMpI6UfAfCfCh3LkQ7P+aUnpPiB/saLCWn8OSs5hAka9o0O7rB9lQB0C94O7Zxa3FOOguKUswURKiVECU9dcGWlg3lnfq43fCEYKK2WOgz4PYJt2UMoJKWxAJiY36x21fGKikjl3WStm5vuB9otjWbx0OuLcSQkIhJTEAk86T0mqrKYzeWbdJxK3TQcIJbldnYRhLDjAcdyOrQtRlMyjcPNiJg91BaeCi4+Y0+LXSuja0spY/M8wnYG3t3m3krcUpsyAopiYI5kjpqQ00INMa/jF19bg0sMbJitBykKuNbDMXTynlrcSpcSElMaCJ1SeaqJ6aE3zHT0vFrtPWq0k8fI1GwbHEeT8Y7k4zjd6ZCsuXTkxEUFp48nKF8Wt8fxeVZxjoVPvZWv517xR/BS+yQL/ALe1HTlX5GDgytfzr3ij+Gp7LWT7e1H9KM+9ja/nXvFH8FD2SBPt7Uf0xM+9jbfnXvFH8NRaSBPt7UeS/INW2zjbVmu1SpZbWFgkkZuXv1Aj2VfCqKjy9jnW6yydyvaWVjt5C8jg8tgQSp1UEGCUwYO4wncd1KtFBb5NkuP6mSccLp5DcK27LocLq2LGIbCsPOrdUt0KWcxAKYk9EprHPSQnJtvqdvT8Zvqgq4pYXmg/htilhpDSSSEDKknf3xWiEOWPKuxhutldNzfVnOtrbdwXcPpCivMWVJmMieYHekjSQemuzpZwccR6nKvUs5I7dqOZfsP+9aGzKy4h9MxJHUQQfbSvIoYwhQC0q36+3mrNcvdwPD7wyWd6tQClACRMb46prnyjjY6UFlBFtw9VVNFnKV8QUOQdxChv69D76esqtiwHi6dQOlY9taI9CtdQPhzcPqH5SiB26Va+hOo8to0A6KxN7liROE0gxq5uqLqBsStpGtVq7AewyPfFb63sUZ3FLyYCBzqSR3nMBTPqWoHYcYXPf4zPvNRjF4pOdQGg0Pj/AMVAF8Wr+MXT8O5G2ickyUhOYhACQRqQCSa80lO6bw8HsvEp4bRDMeZy6+fz6+RLs8m4fRdYapyFphSCoqITxbiQtII1ynSO/po1c0lKvO5XrFRVKvVqOz6r9gQnAHzemy40cYPxsy8vmBfbuMVUqpc/Jk2PW1LTe0eHt9AhjlsuzuLBt1z+rCCtQKsscepRJnq91WWJwlHLMullHU1XTjHr0X0Lm2WLNv31oWHQtIKAooUYkujQ91NdZmyPKyvh+mnXpbfEjj1Sz0PMc47E8RctkOZG2ZA3lIyQFqKRGZRUY7I66E+a2xwT6B03haHRq6Ucyl/cl2QuHrS8dsXV5klK8upgKCM4UmdwKZkdQo0uUJuDF19dV+njqYLDyk//ACDNm3VHC8QJUqRxUGTO+kqk/Ck8l+thH2yhYRmIuq/oe1OZUl9zWTO9znoTk/Aj6j6eEftGxYWOVdvQzasZrizQXeLSu2YClknKmc0qOo99G7LcVnGwOH4jRZLl5mpPYK4LgbbXHuN37dwU270oQZIlPnf1h3dnPVldSjnEs7GPU6x2csXVy+8t/wDERbC44y1Z3CHnglairKFKMmWwBHfQ09qUHllnE9JZLUQdccpeS+YGw91X9E3JzKkXDImTO5E61VGT8F79zdbXD7QrWFjle2PUtbSYyRZWdulRlTSFuEHWI5InrMnuFXXWvw4xT3Mug0alqrLJLZNpEWN3zgsrBsLKUuJWVGSJIWAJO8gAk0tk5ckFnqNpKa3qr5uOXF7f58zVzDvJr61Ql/jgpbaswMDVyI0UZ3e2l5eSyKUs5HhetRpLJyrUWk/86HR9pMU8nZ4zcElJWYnkzB9++u1XByeDyMnhZFuzdVckPOLJBEoSUohIUNyTlnXSt6hGCwjlWWOT3DLVghW8d861VKbiSMc7FM4chZUlMgpMSoSk1YrZRWWK0s7Hlphq0K3DSOfTfUndGSIotMOMogAGsM+p06+gRaqouKG0yTxCyN6YWO1BCh7qevqLNZB734UtqTuVlWD1RNaOiMa2ZDd2BS6laBziR1jn94pubKIthqY1AO6sUupeiWgEjdGlFdRGL2LsTmB/GTHhrWytlD2YnXzeXI5+SJ70q3e+rSyLF57kuEJ/FUY9E8pPsIqdiwdMMwUuJzHSQPd/PjSOWCpsG7D4q3Y3F01cKyaxJBOralCNBzgyK89TNVycZHs+JaezWU1WVLJb4Pjx+I3VwkHJC9//AOiwU98INNp3zWOSKuK/9LSV0y67fobM/wD2FX8/9umovxAkv5Un8/7kPCUwHMQtUGYWltJjfCnVAx160NTFOyKZZwex16Wya7b/AKA/aLZ9uyvbRDRUQpSFHMQdeNA5gKrsqVc0kadLrbNVprZWY+noXMOvkWOL3PHnKhZXyiCRy1BxJ05uaadTVd7yUW1S1fD4OtZccbehmG3Iu8YW83JbQlapgjQNcWDrulR0qQkp3cy6EurlpuHQrns21t9cgHBMUbbsbtlRIW8G8ggkHLv1Agd9VVziq5Rb3N2q09k9VVZFe6up7e4o2rDWLcE8a26tahlMZTngzEHzhQlOPgqOd0GnT2R107WvdaWP0L21KWzc2IeJDZtrfORMhPKk6VZco80cvbBRw+U46e117y5nj1D2FtYa2LjyR5S3V27qcpz+aE5jvSBzCrYKqOeR7nP1E9dPk9ojiKkn0AWyGyzV1avPOKWFNlQASQBogKEyOmqaKYyg2zocQ4hbp741wxh/8lTD/mi6/wDJZ9yKSOPBl6ovux9oV/7X/chssNK7O4uV65QhtuepSQT3JhPjTwrzW5v6As1EY6quiHzbCWOXaBhlm2UhS1gqSTvSEk5iI5zIHjT2SXs8V3wY9HVJ6+2zOIr9SsMG8lu7FOuZZZWvqUXNQOyKTw1CyHzwaFrHqdNdLsspfkP22Vkp21ebQJUtISO8x4V3apJSTPGS3iDMJYyNISd6UgeAitsn5HJfUM2hqiRZAmQ6gqUkA5gRJjTd7aRKWMvoO3E2LkK/npocpM4Jlc1VyN1XQutGqy42uGsySOmgnjcLAOzreRBaO9hxaB6B5SP3VAd1Xy8zJJe8GgAKr3C1uThYpMBybBYNBphyYqogAvEmZTWiuW5TNCtjVmVCAnfWlbgjIrYPs4c6XHRuEDpPMKDkkhpzzshrLiWgEiqsOW4nNg9xrZC1ul53UHPzqSooJjdMb65k6YTeWjt6biGo08eWD28uoQwjCGrVHFsoCU7zqSSekk6k08YqKwjPdfZdPnm8srjZ1gXJugk8cd6syo83J5sx5o6KHhx5ubuO9Va6fBz7pmJbOsPvNvOJJcbjIQpQAyqzDQGDr01JVxk8slWrtqhKuL2fUzFNnGLh1t11JK2oyELUkCFZhoDB16aEq4yabDTrLaoShB7PqaY5szb3ZBeRKk6BSVFKo6JG8dtGyqE+qDptbfp9q5YJcG2fYtUKQyjLm84klSj2k60IVRgvdFv1dt8uaxgkcHdj+bX/AJrn8VV+zV+Rr+2NX05v0Rh4O7H82v8AzXP4qns1fkT7Y1f9X6ItYjsbaPlBcQolCEtphxYhKZyjQ67zTyphLqimniOopTUJdXnouprY7FWjKipttQJSpBlxZ5KxlUNT0c9CNEI9ENdxTU2rllLun0XYvYTs+xbNLaaSQhySoFSlbxlOqjI0p41xisIov1dt81Oby0UP/wCOtEW62AhXFrUlahxiySpMQZmRuFCFMMcvYunxPUysVrl7yWEYrA2fJ/Jsn4LdlCiDoc3nTMzrvq/wY8vJ2Mi1t6u8fPveZUVsnaktEoUeJACAXFwAlRUBE66k799I9LW8PHQuXFdTFSSl97rsi7d4Cw88284klxuMpzKEZTmGgMHXppp0xlJSfYqo1t1Vcq4PCfUMgUxmE+2bI5J3gqB7iR8K6SeUjlte8wgxpSS3GRjCjnV0Tp+ymlfQKe5ZfaBUDpVedixrcsK5qqZtqZbZOlVl5OKAQXcMcW8XOZaQFdqZg+BI7hV8HzLlM9qxuDHNpWAY4xM9Eir1QyjmN2NoW1mAoGd1CVDQHNkwvDlKwDIMc+o56VwWcAzLyLP9JabjPYaXwl5jc7x0MLhV51RYiD3pdjFlIHSaHM8jeG8dCLjDzJPuouSDGmRCu1UrUmKnjY6If2dd2BHtqb51x5dqyhbDDnFlMEuLgwSIPfu0BFcnxZtvlW3Q9FHQ6WuEY3TanJZXkvIaNosc8ltF3BTqAMqTpylQAD2E69lXWT5IczOdpNN7Reqk/wD88xcwzaW8Q821eIbHlDaltFPMQkqAOp8OsVTC2Skoy79DfdotPKqVlEm+VpPJrs9tZc3KbdKQ2XHCpTpAIAQlUaDMYMA+zpqQulPGEHU8Ppoc3JvCwl820QDbC7SWnFJaLC3uJIAIXJ5xyug0PGmsPG2cFj4dp2pRTfMo83yLNltTcqJYUG+PFyWTySE8WAOVGbfMmeiirm/d75Kp6CmMfEy+Xlz26+RTuNtbluWnA0l5FyltehjilAnMOV7d2o0oeO1s/Mshwyqxc8MuLhleq2wGsL2nccZurlSUhhrOGt8koJ366zyejWaeFracuyMl2ijGyFMXmTxn5ZNLLah02dy6sJDrEGMpiCARInt56itbg2+qHs0EFqIVxeVIoL2turgtNWSWlOcSHXircCQJQNdDqNOukd0m0oF0eH0VJz1DaWcL/ku2m1TribM5UpU64W3hBMEFHm66aKnWaZXNpeZTZoIQdm+VFZX1KN3tfcoZeX+DlF2GU8kxxZBOvK1VpvoSukov1wXR4dU5xjl7w5vqEb/adTRvc+WGMgaEalSwrfrrunm0BppXcvM/Iz16BW+Gln3s5+WAYjatwptlQiHQS5yTIAdKJGumgo+0y935lj4XWpWRy8x6flk8TtO95RdoARkZQ4ps5TJKFJTJM6jf0VPaZc0l5ZD9mVKmqWXmTWfqWV7Wnj7RkZczobLuh0LkQBrppJ594qPUe9GPmVx4YnVZb2WcfQdIrWcfZga+aAcJjr+2tVTbiY7klIjbUOj2U7TKsombQInriq298DJdze5AIB6KkdmGR62QodlLNYNFEskzt0ltBWrRKRJ0mqGa0z0YszkStSwkKBgK5KuSQlXJOuilJB7aGRslDFsRtnUFBcSZ/FkgmIJEDXcoGOg00JOLyhZJNYYMt2bHLISwEhOaYTGUJCiZ6MqknvFWO2T7i8iL9rc2qZyqbEb4jr6PRPhSucn3IkkW28VtyoIDrZUTAEiZ6IpcjGOYrbje62OYyY16D0Hq30MkPE4rbn+1b69RUyQ1/pJiJ41B0nQzoFZCYHQrTto5IaIxi2MQ83roOUN+n2jxqZIEMlQggsP3libm2Zt1qW68Vsu5SUZVEb9I3Ac4jWuanOtuKXV5yeglDTaqMLZzwoxxJd/oNO2mFu3NgtsQXQEKgbipJBUBPTrHdV90HOvHc5vD74UapTf3d9/kxctlXF/c261W62U2ra8xUCMyymIEgbzGnbVCcpzTx0R0J+FpaZxU1Jza6eXUj2ZsHrTyRxLTkOZm3k5TIGYAKIjQag/q1K4Shh49R9ZfVqPEi5LbDi/PbdBPZLZhtaQ8+2oONukpCpA0gg5efUnwp66k92u5l1uunF+HXLZrc2wG2L2Iv3JZcaQjTliMzgARmT0gpBPh00YLNrlgmon4ejhTzJt+XZCtieEv3KjcuNO5nboNhORUpYAOsRoPNE9VUTrc3zY6v9DpU6uqmPhQktoZ9ZFl5i6Rav4eGnVDyhKW15FZeKKiTygIyyAZ/TPRRcZ8rrx3/QrVmnnqI6qTS93df/bBcxHD7psXSFoKy+wNWkqKZRASNBvgGmlGa5l8imu+iTrlF45Zd/mQYNaPYe408m3cWh+3SFABUpdgFWbQlOo3fpdUUIKVTTx1RZfZXrYuEppOMnjya+RJcYdcMIs3Aytag+t5aEgyAcgAMAxoKjjKKi8dxYXUWStjzJLlSTYKxpTwYcCrdwJU/wAepRSoBIE6Hk7td9JNy5Xt3yatOqXYuWxZ5eX6hsYYu6uHnVIUGijjYIMKUW+QkGOVBUfA9NW8jnJsxPVRopjFNc2ceizuVrfCFhllJQuU2729JnMFqUkbt55hR8N8qWOxHqoeLJ8y3kvywR2WHO8sltyV2ayeSfPW8VZTp50RpvoRrku3YezU1PCTWFNfkkWLDZ1SFWjqkLLinwpeh5KU5QkHoEAnWpGlpRfzBdrozdtaeyjhep0cVvPNA3FByger7a0U9DLet8lVKhG6rnkzpolbXvB3aR1bqra3Hj0LCkgpNJnDHxlFS35K1DqqyzeGSad8s8F1CUqBSoAg6EESD1RWdo3olFk1CU8WiE6JGUQOzTSkwOY5hzSgQW29f0E/ZUwQqIwlKRASiPRA+FNsAxGFtJ3tI03chJ9w6hQJggctRxktuso3cniUEzzmSQemhyshqcJckHjGNObyZEdYnNMHqqcrIbNYQsDz2uqLdAHeAd3hU5SHj2ELzS26lIgDKWW1JABmBEGJPTRwQjTgjhUCpxpQGnyZsKyxEBUmNOqpgAby0QlyKqAZFQhkVCGVCGRUIZUIZFQhkVCGRUIZFQhkVCEF7aIeQptxOZCxCh0jooNJ7MaE5QkpR2aMDIQ2EpEJSAAOgDQDwpo7CTbe7KpFXlDPUVGRG6TStEJhSFmclDFI5M84P8+2r6Opn1GO5Sby1c8mVcpI0f8AilfUaOCyyRFI+pZHBRW5lck8+lWpZiVKWJ5LyYBrMzpxeS2k0hYjeaAT3NUAeA0cBIX7dKvOAI6xNHICg7gbR3Zk+ipSfcaPM0TBKnDlJEJecHaQr6QNTIDUMPp/tEq9JEHxSR7qKwQsNLc/GSO0H4EUGkAnznoNDCBku1UE8FQh7UIZUIZUIZUIZUIeVCGVCGVCGVCHlQho9uNFdQS6FNVXooNRUZDdNBhJkUgyBuM/i/rfCr6OpRqeiKrO4VazMiVHN3/GlYyJmt1IxolLEubtq6vuU2dUXUbh2VnkdKr7qLre6qi9G9AJlQBhpgmVAHlAh7RAeGgQ9FBgZsKBD//Z"/>
          <p:cNvSpPr>
            <a:spLocks noChangeAspect="1" noChangeArrowheads="1"/>
          </p:cNvSpPr>
          <p:nvPr/>
        </p:nvSpPr>
        <p:spPr bwMode="auto">
          <a:xfrm>
            <a:off x="155575" y="-1820863"/>
            <a:ext cx="51435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volojka.ucoz.ru/_nw/3/18100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56" y="1571612"/>
            <a:ext cx="43507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RXNN9OJUPCtHrs_9jibQFcl8KwW1tle4JPCqen0rJkbkcnl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344493" cy="24288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2143108" y="642918"/>
            <a:ext cx="684983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Факты</a:t>
            </a:r>
          </a:p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о ненормативной </a:t>
            </a:r>
          </a:p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лексике</a:t>
            </a:r>
            <a:endParaRPr lang="ru-RU" sz="6600" b="1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8676" name="Picture 4" descr="http://img.vz.ru/upimg/vot/vote_262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5000656" cy="2500330"/>
          </a:xfrm>
          <a:prstGeom prst="rect">
            <a:avLst/>
          </a:prstGeom>
          <a:noFill/>
          <a:effectLst>
            <a:softEdge rad="63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3571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Психологи считают, что мат — это хорошее средство для восстановления энергетического баланса и снятия стресса. Но несмотря на эффективность мата, он преследуется по закону!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s://c-a.d-cd.net/928a584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4643470" cy="295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4929222" cy="50720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 российском законодательстве есть статья, запрещающая публично выражаться матом. Штраф за это административное нарушение около 500 рублей.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22" name="Picture 2" descr="http://obj.altapress.ru/picture/width/584/14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333750" cy="465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Впервые русский мат был упомянут в берестяной грамоте 12 века, которую недавно обнаружили археологи. Правда, что именно написано на берестяной грамоте археологи уточнить отказались.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1746" name="Picture 2" descr="http://pereformat.ru/wp-content/uploads/2013/02/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186725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.jimdo.com/www48/o/se79eacc7ec3b80da/img/ic3320dc00a217855/1343853174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14884"/>
            <a:ext cx="1928858" cy="19288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58200" cy="9286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Ругань помогла изобрести телефон! Именно ругательства своего помощника услышал в телефонной трубке Александр Белл, после того, как помощник неправильно соединил какие-то проводки. Поэтому ругань была первыми словами, сказанными по телефону.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348</Words>
  <Application>Microsoft Office PowerPoint</Application>
  <PresentationFormat>Экран (4:3)</PresentationFormat>
  <Paragraphs>44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Диаграмма</vt:lpstr>
      <vt:lpstr>«Ненормативная лексика в молодежной среде»</vt:lpstr>
      <vt:lpstr>Слайд 2</vt:lpstr>
      <vt:lpstr>В наше время в России существует проблема злоупотребления ненормативной лексикой. Она затрагивает все слои общества: от подростков 12-17лет до людей в возрасте. </vt:lpstr>
      <vt:lpstr>«Сила не нуждается в ругательствах» (Ф. М. Достоевский). </vt:lpstr>
      <vt:lpstr>Слайд 5</vt:lpstr>
      <vt:lpstr>Психологи считают, что мат — это хорошее средство для восстановления энергетического баланса и снятия стресса. Но несмотря на эффективность мата, он преследуется по закону!</vt:lpstr>
      <vt:lpstr>В российском законодательстве есть статья, запрещающая публично выражаться матом. Штраф за это административное нарушение около 500 рублей.</vt:lpstr>
      <vt:lpstr>Впервые русский мат был упомянут в берестяной грамоте 12 века, которую недавно обнаружили археологи. Правда, что именно написано на берестяной грамоте археологи уточнить отказались.</vt:lpstr>
      <vt:lpstr>Ругань помогла изобрести телефон! Именно ругательства своего помощника услышал в телефонной трубке Александр Белл, после того, как помощник неправильно соединил какие-то проводки. Поэтому ругань была первыми словами, сказанными по телефону.</vt:lpstr>
      <vt:lpstr>Если бы 250 лет назад Вы назвали девушку «зараза», она бы не обиделась, а поблагодарила бы за комплимент. В те времена фраза «Какая вы зараза!» означало «Какая вы прелесть, само очарование!»</vt:lpstr>
      <vt:lpstr>Самым неудачливым матершинником в России многие считают Филиппа Киркорова. После известной пресс-конференции, на которой Филипп публично оскорбил героиню в розовой кофточке, его песни в знак протеста исключили из своего эфира около 700 радиостанции и телеканалов по всей стране.</vt:lpstr>
      <vt:lpstr>В древности МАТ считали святыми словами. Русские мужчины применяли их во время обрядов и ритуалов для «вызова родовой силы». Употреблять эти слова можно было всего 16 дней в году, а потом они были под строжайшим запретом.</vt:lpstr>
      <vt:lpstr>Слово «скотина» произошло от германского слова «Скат». Оно означало «деньги», «богатство», «сокровище».  Слово «кретин» в переводе с латыни означает — христианин.</vt:lpstr>
      <vt:lpstr>Установлено, что при полной потере памяти (при амнезии), последнее, что человек еще в состоянии вспомнить — это ругательства на родном языке. Именно по ним врачи могут, например, определить национальность пациента.</vt:lpstr>
      <vt:lpstr>По статистике, 17% россиян борются при помощи мата со стрессом и выплёскивают эмоции, 5% используют мат для нахождения взаимопонимания и яркости своей речи. И, наконец, 1% россиян считают, что материться можно «повседневно», «в любых жизненных ситуациях». </vt:lpstr>
      <vt:lpstr>Слайд 16</vt:lpstr>
      <vt:lpstr>   Вред сквернословия            на здоровье:</vt:lpstr>
      <vt:lpstr>Слайд 18</vt:lpstr>
      <vt:lpstr>Вывод: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«Святая сила слова»</dc:title>
  <dc:creator>дом</dc:creator>
  <cp:lastModifiedBy>дом</cp:lastModifiedBy>
  <cp:revision>14</cp:revision>
  <dcterms:created xsi:type="dcterms:W3CDTF">2014-10-19T08:24:08Z</dcterms:created>
  <dcterms:modified xsi:type="dcterms:W3CDTF">2014-11-05T16:36:22Z</dcterms:modified>
</cp:coreProperties>
</file>