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70639-43AB-4C88-B032-527FD1A3EE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2D6E3B-CE30-4126-9683-7E79966753B3}">
      <dgm:prSet phldrT="[Текст]"/>
      <dgm:spPr/>
      <dgm:t>
        <a:bodyPr/>
        <a:lstStyle/>
        <a:p>
          <a:r>
            <a:rPr lang="ru-RU" dirty="0" smtClean="0"/>
            <a:t>Слова-пенсионеры - устаревшие</a:t>
          </a:r>
          <a:endParaRPr lang="ru-RU" dirty="0"/>
        </a:p>
      </dgm:t>
    </dgm:pt>
    <dgm:pt modelId="{DC11A8AE-E9FF-4CC4-9971-137D1B29EF45}" type="parTrans" cxnId="{1FB374FB-F59F-4FA3-8BF1-4D1B3817AC3A}">
      <dgm:prSet/>
      <dgm:spPr/>
      <dgm:t>
        <a:bodyPr/>
        <a:lstStyle/>
        <a:p>
          <a:endParaRPr lang="ru-RU"/>
        </a:p>
      </dgm:t>
    </dgm:pt>
    <dgm:pt modelId="{3DA6DA8A-1C18-4E7B-83BF-93A480040467}" type="sibTrans" cxnId="{1FB374FB-F59F-4FA3-8BF1-4D1B3817AC3A}">
      <dgm:prSet/>
      <dgm:spPr/>
      <dgm:t>
        <a:bodyPr/>
        <a:lstStyle/>
        <a:p>
          <a:endParaRPr lang="ru-RU"/>
        </a:p>
      </dgm:t>
    </dgm:pt>
    <dgm:pt modelId="{805FBA31-EF50-47AA-8026-68A31DD53831}">
      <dgm:prSet phldrT="[Текст]"/>
      <dgm:spPr/>
      <dgm:t>
        <a:bodyPr/>
        <a:lstStyle/>
        <a:p>
          <a:r>
            <a:rPr lang="ru-RU" dirty="0" smtClean="0"/>
            <a:t>исконные</a:t>
          </a:r>
          <a:endParaRPr lang="ru-RU" dirty="0"/>
        </a:p>
      </dgm:t>
    </dgm:pt>
    <dgm:pt modelId="{415AEC9C-9694-47D0-A154-F19A9BAD40AB}" type="parTrans" cxnId="{72EFE467-49E3-4BB9-96E9-F547207D6B32}">
      <dgm:prSet/>
      <dgm:spPr/>
      <dgm:t>
        <a:bodyPr/>
        <a:lstStyle/>
        <a:p>
          <a:endParaRPr lang="ru-RU"/>
        </a:p>
      </dgm:t>
    </dgm:pt>
    <dgm:pt modelId="{2FE93CFF-F697-47C4-96EA-D7B081AEEB7E}" type="sibTrans" cxnId="{72EFE467-49E3-4BB9-96E9-F547207D6B32}">
      <dgm:prSet/>
      <dgm:spPr/>
      <dgm:t>
        <a:bodyPr/>
        <a:lstStyle/>
        <a:p>
          <a:endParaRPr lang="ru-RU"/>
        </a:p>
      </dgm:t>
    </dgm:pt>
    <dgm:pt modelId="{3038FCB1-63CC-4746-A49F-EC661EAE4CE5}">
      <dgm:prSet phldrT="[Текст]"/>
      <dgm:spPr/>
      <dgm:t>
        <a:bodyPr/>
        <a:lstStyle/>
        <a:p>
          <a:r>
            <a:rPr lang="ru-RU" dirty="0" smtClean="0"/>
            <a:t>диалектизмы</a:t>
          </a:r>
          <a:endParaRPr lang="ru-RU" dirty="0"/>
        </a:p>
      </dgm:t>
    </dgm:pt>
    <dgm:pt modelId="{748E88F3-8BC5-4B85-AEE9-3134158334AA}" type="parTrans" cxnId="{804A00B7-B6AF-426E-9C4A-FE17E5BB53B4}">
      <dgm:prSet/>
      <dgm:spPr/>
      <dgm:t>
        <a:bodyPr/>
        <a:lstStyle/>
        <a:p>
          <a:endParaRPr lang="ru-RU"/>
        </a:p>
      </dgm:t>
    </dgm:pt>
    <dgm:pt modelId="{636CB473-21D2-4149-8A87-B18CE72AA4F7}" type="sibTrans" cxnId="{804A00B7-B6AF-426E-9C4A-FE17E5BB53B4}">
      <dgm:prSet/>
      <dgm:spPr/>
      <dgm:t>
        <a:bodyPr/>
        <a:lstStyle/>
        <a:p>
          <a:endParaRPr lang="ru-RU"/>
        </a:p>
      </dgm:t>
    </dgm:pt>
    <dgm:pt modelId="{CA66C75A-6275-425A-B703-7224D3B731D0}">
      <dgm:prSet phldrT="[Текст]"/>
      <dgm:spPr/>
      <dgm:t>
        <a:bodyPr/>
        <a:lstStyle/>
        <a:p>
          <a:r>
            <a:rPr lang="ru-RU" dirty="0" smtClean="0"/>
            <a:t>заимствованные</a:t>
          </a:r>
          <a:endParaRPr lang="ru-RU" dirty="0"/>
        </a:p>
      </dgm:t>
    </dgm:pt>
    <dgm:pt modelId="{0EAB47FC-115B-4B55-9E59-6F9CFB076BC6}" type="parTrans" cxnId="{5D3EDD89-4F8A-4EFE-90B0-97413C296980}">
      <dgm:prSet/>
      <dgm:spPr/>
      <dgm:t>
        <a:bodyPr/>
        <a:lstStyle/>
        <a:p>
          <a:endParaRPr lang="ru-RU"/>
        </a:p>
      </dgm:t>
    </dgm:pt>
    <dgm:pt modelId="{C014BE3C-7C42-42E5-8205-72255D9D7934}" type="sibTrans" cxnId="{5D3EDD89-4F8A-4EFE-90B0-97413C296980}">
      <dgm:prSet/>
      <dgm:spPr/>
      <dgm:t>
        <a:bodyPr/>
        <a:lstStyle/>
        <a:p>
          <a:endParaRPr lang="ru-RU"/>
        </a:p>
      </dgm:t>
    </dgm:pt>
    <dgm:pt modelId="{B3253F7E-6122-4CC2-A482-ED4667A63F8E}">
      <dgm:prSet phldrT="[Текст]"/>
      <dgm:spPr/>
      <dgm:t>
        <a:bodyPr/>
        <a:lstStyle/>
        <a:p>
          <a:r>
            <a:rPr lang="ru-RU" dirty="0" smtClean="0"/>
            <a:t>Новые слова - неологизмы</a:t>
          </a:r>
          <a:endParaRPr lang="ru-RU" dirty="0"/>
        </a:p>
      </dgm:t>
    </dgm:pt>
    <dgm:pt modelId="{F097661F-0B0F-4958-B55D-5F3230593D5D}" type="parTrans" cxnId="{0F8F56A6-F6EA-4AF1-B073-C49ADC4A3DCB}">
      <dgm:prSet/>
      <dgm:spPr/>
      <dgm:t>
        <a:bodyPr/>
        <a:lstStyle/>
        <a:p>
          <a:endParaRPr lang="ru-RU"/>
        </a:p>
      </dgm:t>
    </dgm:pt>
    <dgm:pt modelId="{F16EF828-2684-4B33-8597-38277A733C2E}" type="sibTrans" cxnId="{0F8F56A6-F6EA-4AF1-B073-C49ADC4A3DCB}">
      <dgm:prSet/>
      <dgm:spPr/>
      <dgm:t>
        <a:bodyPr/>
        <a:lstStyle/>
        <a:p>
          <a:endParaRPr lang="ru-RU"/>
        </a:p>
      </dgm:t>
    </dgm:pt>
    <dgm:pt modelId="{FBA0038B-5241-4FF5-B9A3-EF7C7176762E}">
      <dgm:prSet/>
      <dgm:spPr/>
      <dgm:t>
        <a:bodyPr/>
        <a:lstStyle/>
        <a:p>
          <a:r>
            <a:rPr lang="ru-RU" dirty="0" smtClean="0"/>
            <a:t>Слова - профессионалы</a:t>
          </a:r>
          <a:endParaRPr lang="ru-RU" dirty="0"/>
        </a:p>
      </dgm:t>
    </dgm:pt>
    <dgm:pt modelId="{BB885048-CF87-4777-8093-7FCFAEB8BBF4}" type="parTrans" cxnId="{121E6E4C-BB31-4D20-A3DF-4ABA673BF0C9}">
      <dgm:prSet/>
      <dgm:spPr/>
      <dgm:t>
        <a:bodyPr/>
        <a:lstStyle/>
        <a:p>
          <a:endParaRPr lang="ru-RU"/>
        </a:p>
      </dgm:t>
    </dgm:pt>
    <dgm:pt modelId="{602A6B75-15AB-4A4F-8D1C-EDB82F0BF7E0}" type="sibTrans" cxnId="{121E6E4C-BB31-4D20-A3DF-4ABA673BF0C9}">
      <dgm:prSet/>
      <dgm:spPr/>
      <dgm:t>
        <a:bodyPr/>
        <a:lstStyle/>
        <a:p>
          <a:endParaRPr lang="ru-RU"/>
        </a:p>
      </dgm:t>
    </dgm:pt>
    <dgm:pt modelId="{0D71A57E-585C-4993-8F98-9914A1E86AA2}">
      <dgm:prSet/>
      <dgm:spPr/>
      <dgm:t>
        <a:bodyPr/>
        <a:lstStyle/>
        <a:p>
          <a:r>
            <a:rPr lang="ru-RU" dirty="0" smtClean="0"/>
            <a:t>Книжные </a:t>
          </a:r>
          <a:endParaRPr lang="ru-RU" dirty="0"/>
        </a:p>
      </dgm:t>
    </dgm:pt>
    <dgm:pt modelId="{44D59A9D-2379-44F3-90AB-668CBE6B679C}" type="parTrans" cxnId="{54839C03-5EDD-4B50-9C78-655363819431}">
      <dgm:prSet/>
      <dgm:spPr/>
      <dgm:t>
        <a:bodyPr/>
        <a:lstStyle/>
        <a:p>
          <a:endParaRPr lang="ru-RU"/>
        </a:p>
      </dgm:t>
    </dgm:pt>
    <dgm:pt modelId="{2442CD47-0EB2-4372-BDED-46089294E65C}" type="sibTrans" cxnId="{54839C03-5EDD-4B50-9C78-655363819431}">
      <dgm:prSet/>
      <dgm:spPr/>
      <dgm:t>
        <a:bodyPr/>
        <a:lstStyle/>
        <a:p>
          <a:endParaRPr lang="ru-RU"/>
        </a:p>
      </dgm:t>
    </dgm:pt>
    <dgm:pt modelId="{93E37270-AED6-4EAA-8AA2-E6D28D0D2935}">
      <dgm:prSet/>
      <dgm:spPr/>
      <dgm:t>
        <a:bodyPr/>
        <a:lstStyle/>
        <a:p>
          <a:r>
            <a:rPr lang="ru-RU" dirty="0" smtClean="0"/>
            <a:t>разговорные</a:t>
          </a:r>
          <a:endParaRPr lang="ru-RU" dirty="0"/>
        </a:p>
      </dgm:t>
    </dgm:pt>
    <dgm:pt modelId="{64C80540-48A0-40D0-8117-9C89DF5097B9}" type="parTrans" cxnId="{A6E46043-79FD-498F-99A3-E2E929371722}">
      <dgm:prSet/>
      <dgm:spPr/>
      <dgm:t>
        <a:bodyPr/>
        <a:lstStyle/>
        <a:p>
          <a:endParaRPr lang="ru-RU"/>
        </a:p>
      </dgm:t>
    </dgm:pt>
    <dgm:pt modelId="{73F68EB1-1B9C-4C2C-958C-7D32DDCF4EF0}" type="sibTrans" cxnId="{A6E46043-79FD-498F-99A3-E2E929371722}">
      <dgm:prSet/>
      <dgm:spPr/>
      <dgm:t>
        <a:bodyPr/>
        <a:lstStyle/>
        <a:p>
          <a:endParaRPr lang="ru-RU"/>
        </a:p>
      </dgm:t>
    </dgm:pt>
    <dgm:pt modelId="{A7F84F8F-32D9-4DC2-BDAB-80AE4F501E55}" type="pres">
      <dgm:prSet presAssocID="{B5E70639-43AB-4C88-B032-527FD1A3EE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3A31D9-C08D-44D0-93FD-77CFD097DE98}" type="pres">
      <dgm:prSet presAssocID="{0A2D6E3B-CE30-4126-9683-7E79966753B3}" presName="node" presStyleLbl="node1" presStyleIdx="0" presStyleCnt="8" custScaleX="183535" custScaleY="123448" custRadScaleRad="89265" custRadScaleInc="-1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43BAD-1E01-42FE-A284-86DF1E47C450}" type="pres">
      <dgm:prSet presAssocID="{3DA6DA8A-1C18-4E7B-83BF-93A480040467}" presName="sibTrans" presStyleLbl="sibTrans2D1" presStyleIdx="0" presStyleCnt="8"/>
      <dgm:spPr/>
      <dgm:t>
        <a:bodyPr/>
        <a:lstStyle/>
        <a:p>
          <a:endParaRPr lang="ru-RU"/>
        </a:p>
      </dgm:t>
    </dgm:pt>
    <dgm:pt modelId="{51293701-09BC-4088-AC3D-84D2A6D2948E}" type="pres">
      <dgm:prSet presAssocID="{3DA6DA8A-1C18-4E7B-83BF-93A480040467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00BEB13B-4005-48AF-97DF-CABFBADB38F8}" type="pres">
      <dgm:prSet presAssocID="{805FBA31-EF50-47AA-8026-68A31DD53831}" presName="node" presStyleLbl="node1" presStyleIdx="1" presStyleCnt="8" custScaleX="213104" custRadScaleRad="111320" custRadScaleInc="31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40036-93CB-46C6-A4D9-1227A08F6A66}" type="pres">
      <dgm:prSet presAssocID="{2FE93CFF-F697-47C4-96EA-D7B081AEEB7E}" presName="sibTrans" presStyleLbl="sibTrans2D1" presStyleIdx="1" presStyleCnt="8"/>
      <dgm:spPr/>
      <dgm:t>
        <a:bodyPr/>
        <a:lstStyle/>
        <a:p>
          <a:endParaRPr lang="ru-RU"/>
        </a:p>
      </dgm:t>
    </dgm:pt>
    <dgm:pt modelId="{CBCF597E-B00E-4689-95F7-A14FB0A41341}" type="pres">
      <dgm:prSet presAssocID="{2FE93CFF-F697-47C4-96EA-D7B081AEEB7E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C02C47B6-9156-4272-A035-D19F2DF67CF2}" type="pres">
      <dgm:prSet presAssocID="{3038FCB1-63CC-4746-A49F-EC661EAE4CE5}" presName="node" presStyleLbl="node1" presStyleIdx="2" presStyleCnt="8" custScaleX="183649" custScaleY="135173" custRadScaleRad="122781" custRadScaleInc="-23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CC401-5266-44BB-91CA-FB218915891D}" type="pres">
      <dgm:prSet presAssocID="{636CB473-21D2-4149-8A87-B18CE72AA4F7}" presName="sibTrans" presStyleLbl="sibTrans2D1" presStyleIdx="2" presStyleCnt="8" custLinFactNeighborX="-22075" custLinFactNeighborY="5324"/>
      <dgm:spPr/>
      <dgm:t>
        <a:bodyPr/>
        <a:lstStyle/>
        <a:p>
          <a:endParaRPr lang="ru-RU"/>
        </a:p>
      </dgm:t>
    </dgm:pt>
    <dgm:pt modelId="{C3FEC748-4925-4D83-8B12-8F21293EC426}" type="pres">
      <dgm:prSet presAssocID="{636CB473-21D2-4149-8A87-B18CE72AA4F7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CE76F86A-C633-4958-97CD-B84076E673DC}" type="pres">
      <dgm:prSet presAssocID="{93E37270-AED6-4EAA-8AA2-E6D28D0D2935}" presName="node" presStyleLbl="node1" presStyleIdx="3" presStyleCnt="8" custScaleX="216569" custScaleY="135173" custRadScaleRad="117072" custRadScaleInc="-77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C6984-07B5-47FF-B513-4DE02152666F}" type="pres">
      <dgm:prSet presAssocID="{73F68EB1-1B9C-4C2C-958C-7D32DDCF4EF0}" presName="sibTrans" presStyleLbl="sibTrans2D1" presStyleIdx="3" presStyleCnt="8"/>
      <dgm:spPr/>
      <dgm:t>
        <a:bodyPr/>
        <a:lstStyle/>
        <a:p>
          <a:endParaRPr lang="ru-RU"/>
        </a:p>
      </dgm:t>
    </dgm:pt>
    <dgm:pt modelId="{963A5632-868C-4C38-806E-A799389F68DA}" type="pres">
      <dgm:prSet presAssocID="{73F68EB1-1B9C-4C2C-958C-7D32DDCF4EF0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607FA55F-B2E8-43C0-9FB3-8D24960BFF4C}" type="pres">
      <dgm:prSet presAssocID="{FBA0038B-5241-4FF5-B9A3-EF7C7176762E}" presName="node" presStyleLbl="node1" presStyleIdx="4" presStyleCnt="8" custScaleX="292070" custScaleY="161557" custRadScaleRad="5370" custRadScaleInc="-171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6FE01-B8C0-4223-A9F7-103351BFA638}" type="pres">
      <dgm:prSet presAssocID="{602A6B75-15AB-4A4F-8D1C-EDB82F0BF7E0}" presName="sibTrans" presStyleLbl="sibTrans2D1" presStyleIdx="4" presStyleCnt="8"/>
      <dgm:spPr/>
      <dgm:t>
        <a:bodyPr/>
        <a:lstStyle/>
        <a:p>
          <a:endParaRPr lang="ru-RU"/>
        </a:p>
      </dgm:t>
    </dgm:pt>
    <dgm:pt modelId="{2EFA7B7F-D643-4ACF-97DE-3358899BFEE2}" type="pres">
      <dgm:prSet presAssocID="{602A6B75-15AB-4A4F-8D1C-EDB82F0BF7E0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8C024DE6-845C-48E4-8635-3E0CD82B12DD}" type="pres">
      <dgm:prSet presAssocID="{0D71A57E-585C-4993-8F98-9914A1E86AA2}" presName="node" presStyleLbl="node1" presStyleIdx="5" presStyleCnt="8" custScaleX="228295" custScaleY="157945" custRadScaleRad="116121" custRadScaleInc="76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6F26C-283B-4FB6-90BE-E7E838E86C19}" type="pres">
      <dgm:prSet presAssocID="{2442CD47-0EB2-4372-BDED-46089294E65C}" presName="sibTrans" presStyleLbl="sibTrans2D1" presStyleIdx="5" presStyleCnt="8"/>
      <dgm:spPr/>
      <dgm:t>
        <a:bodyPr/>
        <a:lstStyle/>
        <a:p>
          <a:endParaRPr lang="ru-RU"/>
        </a:p>
      </dgm:t>
    </dgm:pt>
    <dgm:pt modelId="{1A84F583-AA33-45FD-B61D-5E513760C907}" type="pres">
      <dgm:prSet presAssocID="{2442CD47-0EB2-4372-BDED-46089294E65C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B3BD5A7B-C772-41CE-AE62-C917BED8143E}" type="pres">
      <dgm:prSet presAssocID="{CA66C75A-6275-425A-B703-7224D3B731D0}" presName="node" presStyleLbl="node1" presStyleIdx="6" presStyleCnt="8" custScaleX="190480" custScaleY="137243" custRadScaleRad="130983" custRadScaleInc="27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30906-F62B-4276-860B-CAF9EE06D980}" type="pres">
      <dgm:prSet presAssocID="{C014BE3C-7C42-42E5-8205-72255D9D7934}" presName="sibTrans" presStyleLbl="sibTrans2D1" presStyleIdx="6" presStyleCnt="8"/>
      <dgm:spPr/>
      <dgm:t>
        <a:bodyPr/>
        <a:lstStyle/>
        <a:p>
          <a:endParaRPr lang="ru-RU"/>
        </a:p>
      </dgm:t>
    </dgm:pt>
    <dgm:pt modelId="{46437457-DD35-4351-9BD6-057544C87674}" type="pres">
      <dgm:prSet presAssocID="{C014BE3C-7C42-42E5-8205-72255D9D7934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C6FE8358-ED40-4F3B-9256-84DDCE7ADF2C}" type="pres">
      <dgm:prSet presAssocID="{B3253F7E-6122-4CC2-A482-ED4667A63F8E}" presName="node" presStyleLbl="node1" presStyleIdx="7" presStyleCnt="8" custScaleX="194632" custRadScaleRad="114648" custRadScaleInc="-20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85684-7CF2-40E3-B87E-25CB253F8B7B}" type="pres">
      <dgm:prSet presAssocID="{F16EF828-2684-4B33-8597-38277A733C2E}" presName="sibTrans" presStyleLbl="sibTrans2D1" presStyleIdx="7" presStyleCnt="8"/>
      <dgm:spPr/>
      <dgm:t>
        <a:bodyPr/>
        <a:lstStyle/>
        <a:p>
          <a:endParaRPr lang="ru-RU"/>
        </a:p>
      </dgm:t>
    </dgm:pt>
    <dgm:pt modelId="{932EE11E-2633-4424-BC35-8CEE4A4D433E}" type="pres">
      <dgm:prSet presAssocID="{F16EF828-2684-4B33-8597-38277A733C2E}" presName="connectorText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593253B6-A851-4E72-AF50-4E89FE952503}" type="presOf" srcId="{0A2D6E3B-CE30-4126-9683-7E79966753B3}" destId="{763A31D9-C08D-44D0-93FD-77CFD097DE98}" srcOrd="0" destOrd="0" presId="urn:microsoft.com/office/officeart/2005/8/layout/cycle2"/>
    <dgm:cxn modelId="{A1A51DB2-F36E-4B31-AFBD-9756EBFFCA76}" type="presOf" srcId="{B3253F7E-6122-4CC2-A482-ED4667A63F8E}" destId="{C6FE8358-ED40-4F3B-9256-84DDCE7ADF2C}" srcOrd="0" destOrd="0" presId="urn:microsoft.com/office/officeart/2005/8/layout/cycle2"/>
    <dgm:cxn modelId="{72EFE467-49E3-4BB9-96E9-F547207D6B32}" srcId="{B5E70639-43AB-4C88-B032-527FD1A3EE67}" destId="{805FBA31-EF50-47AA-8026-68A31DD53831}" srcOrd="1" destOrd="0" parTransId="{415AEC9C-9694-47D0-A154-F19A9BAD40AB}" sibTransId="{2FE93CFF-F697-47C4-96EA-D7B081AEEB7E}"/>
    <dgm:cxn modelId="{EC69A5F9-2DE6-416F-8F87-C8E2BF0D9241}" type="presOf" srcId="{0D71A57E-585C-4993-8F98-9914A1E86AA2}" destId="{8C024DE6-845C-48E4-8635-3E0CD82B12DD}" srcOrd="0" destOrd="0" presId="urn:microsoft.com/office/officeart/2005/8/layout/cycle2"/>
    <dgm:cxn modelId="{07E87BC2-BE01-44FF-9545-279FABE57BE3}" type="presOf" srcId="{FBA0038B-5241-4FF5-B9A3-EF7C7176762E}" destId="{607FA55F-B2E8-43C0-9FB3-8D24960BFF4C}" srcOrd="0" destOrd="0" presId="urn:microsoft.com/office/officeart/2005/8/layout/cycle2"/>
    <dgm:cxn modelId="{43DF4BED-48FD-4F9E-97BF-2A7B528BB6EE}" type="presOf" srcId="{CA66C75A-6275-425A-B703-7224D3B731D0}" destId="{B3BD5A7B-C772-41CE-AE62-C917BED8143E}" srcOrd="0" destOrd="0" presId="urn:microsoft.com/office/officeart/2005/8/layout/cycle2"/>
    <dgm:cxn modelId="{3D4123C4-E37D-48B8-951E-A60767C404CB}" type="presOf" srcId="{F16EF828-2684-4B33-8597-38277A733C2E}" destId="{932EE11E-2633-4424-BC35-8CEE4A4D433E}" srcOrd="1" destOrd="0" presId="urn:microsoft.com/office/officeart/2005/8/layout/cycle2"/>
    <dgm:cxn modelId="{B36B2C20-4F60-46A5-A41C-2FEE924E1792}" type="presOf" srcId="{2442CD47-0EB2-4372-BDED-46089294E65C}" destId="{0D36F26C-283B-4FB6-90BE-E7E838E86C19}" srcOrd="0" destOrd="0" presId="urn:microsoft.com/office/officeart/2005/8/layout/cycle2"/>
    <dgm:cxn modelId="{3C739218-670D-4FCD-A509-55F6AFF88BD4}" type="presOf" srcId="{3DA6DA8A-1C18-4E7B-83BF-93A480040467}" destId="{51293701-09BC-4088-AC3D-84D2A6D2948E}" srcOrd="1" destOrd="0" presId="urn:microsoft.com/office/officeart/2005/8/layout/cycle2"/>
    <dgm:cxn modelId="{16707631-E22B-4EDD-9053-D8CA3311A4B8}" type="presOf" srcId="{636CB473-21D2-4149-8A87-B18CE72AA4F7}" destId="{C3FEC748-4925-4D83-8B12-8F21293EC426}" srcOrd="1" destOrd="0" presId="urn:microsoft.com/office/officeart/2005/8/layout/cycle2"/>
    <dgm:cxn modelId="{B5532A71-EF36-41E8-9334-910E7A3B29D9}" type="presOf" srcId="{2FE93CFF-F697-47C4-96EA-D7B081AEEB7E}" destId="{CBCF597E-B00E-4689-95F7-A14FB0A41341}" srcOrd="1" destOrd="0" presId="urn:microsoft.com/office/officeart/2005/8/layout/cycle2"/>
    <dgm:cxn modelId="{F1FDA8F1-D464-4EBB-8BF0-1FE0C08FD6AF}" type="presOf" srcId="{73F68EB1-1B9C-4C2C-958C-7D32DDCF4EF0}" destId="{963A5632-868C-4C38-806E-A799389F68DA}" srcOrd="1" destOrd="0" presId="urn:microsoft.com/office/officeart/2005/8/layout/cycle2"/>
    <dgm:cxn modelId="{8CBF56B9-8FF4-487F-82D3-D3C540EC84CE}" type="presOf" srcId="{805FBA31-EF50-47AA-8026-68A31DD53831}" destId="{00BEB13B-4005-48AF-97DF-CABFBADB38F8}" srcOrd="0" destOrd="0" presId="urn:microsoft.com/office/officeart/2005/8/layout/cycle2"/>
    <dgm:cxn modelId="{9914B4AC-A1CD-41D4-B7EB-8F5285EC6642}" type="presOf" srcId="{93E37270-AED6-4EAA-8AA2-E6D28D0D2935}" destId="{CE76F86A-C633-4958-97CD-B84076E673DC}" srcOrd="0" destOrd="0" presId="urn:microsoft.com/office/officeart/2005/8/layout/cycle2"/>
    <dgm:cxn modelId="{86169F2F-BB33-498E-82B9-51BF3C698C96}" type="presOf" srcId="{602A6B75-15AB-4A4F-8D1C-EDB82F0BF7E0}" destId="{2EFA7B7F-D643-4ACF-97DE-3358899BFEE2}" srcOrd="1" destOrd="0" presId="urn:microsoft.com/office/officeart/2005/8/layout/cycle2"/>
    <dgm:cxn modelId="{014EA4C6-EB61-43BF-A322-80F0FF677CD5}" type="presOf" srcId="{C014BE3C-7C42-42E5-8205-72255D9D7934}" destId="{ABD30906-F62B-4276-860B-CAF9EE06D980}" srcOrd="0" destOrd="0" presId="urn:microsoft.com/office/officeart/2005/8/layout/cycle2"/>
    <dgm:cxn modelId="{0F8F56A6-F6EA-4AF1-B073-C49ADC4A3DCB}" srcId="{B5E70639-43AB-4C88-B032-527FD1A3EE67}" destId="{B3253F7E-6122-4CC2-A482-ED4667A63F8E}" srcOrd="7" destOrd="0" parTransId="{F097661F-0B0F-4958-B55D-5F3230593D5D}" sibTransId="{F16EF828-2684-4B33-8597-38277A733C2E}"/>
    <dgm:cxn modelId="{AC6CD6D4-A453-4B79-A628-8164CE2D096A}" type="presOf" srcId="{C014BE3C-7C42-42E5-8205-72255D9D7934}" destId="{46437457-DD35-4351-9BD6-057544C87674}" srcOrd="1" destOrd="0" presId="urn:microsoft.com/office/officeart/2005/8/layout/cycle2"/>
    <dgm:cxn modelId="{951E9191-942B-47E7-A38E-48F614A755DD}" type="presOf" srcId="{2FE93CFF-F697-47C4-96EA-D7B081AEEB7E}" destId="{73840036-93CB-46C6-A4D9-1227A08F6A66}" srcOrd="0" destOrd="0" presId="urn:microsoft.com/office/officeart/2005/8/layout/cycle2"/>
    <dgm:cxn modelId="{EE814375-592F-4751-A27E-ED6577C991C7}" type="presOf" srcId="{73F68EB1-1B9C-4C2C-958C-7D32DDCF4EF0}" destId="{1D0C6984-07B5-47FF-B513-4DE02152666F}" srcOrd="0" destOrd="0" presId="urn:microsoft.com/office/officeart/2005/8/layout/cycle2"/>
    <dgm:cxn modelId="{7578A310-3039-4991-B180-5FD6E9DCE824}" type="presOf" srcId="{636CB473-21D2-4149-8A87-B18CE72AA4F7}" destId="{6CECC401-5266-44BB-91CA-FB218915891D}" srcOrd="0" destOrd="0" presId="urn:microsoft.com/office/officeart/2005/8/layout/cycle2"/>
    <dgm:cxn modelId="{9422943D-CDEA-4683-A767-08F887BA757F}" type="presOf" srcId="{602A6B75-15AB-4A4F-8D1C-EDB82F0BF7E0}" destId="{22D6FE01-B8C0-4223-A9F7-103351BFA638}" srcOrd="0" destOrd="0" presId="urn:microsoft.com/office/officeart/2005/8/layout/cycle2"/>
    <dgm:cxn modelId="{1FB374FB-F59F-4FA3-8BF1-4D1B3817AC3A}" srcId="{B5E70639-43AB-4C88-B032-527FD1A3EE67}" destId="{0A2D6E3B-CE30-4126-9683-7E79966753B3}" srcOrd="0" destOrd="0" parTransId="{DC11A8AE-E9FF-4CC4-9971-137D1B29EF45}" sibTransId="{3DA6DA8A-1C18-4E7B-83BF-93A480040467}"/>
    <dgm:cxn modelId="{78FC6ED9-152A-4F23-B050-E63357C8F567}" type="presOf" srcId="{B5E70639-43AB-4C88-B032-527FD1A3EE67}" destId="{A7F84F8F-32D9-4DC2-BDAB-80AE4F501E55}" srcOrd="0" destOrd="0" presId="urn:microsoft.com/office/officeart/2005/8/layout/cycle2"/>
    <dgm:cxn modelId="{121E6E4C-BB31-4D20-A3DF-4ABA673BF0C9}" srcId="{B5E70639-43AB-4C88-B032-527FD1A3EE67}" destId="{FBA0038B-5241-4FF5-B9A3-EF7C7176762E}" srcOrd="4" destOrd="0" parTransId="{BB885048-CF87-4777-8093-7FCFAEB8BBF4}" sibTransId="{602A6B75-15AB-4A4F-8D1C-EDB82F0BF7E0}"/>
    <dgm:cxn modelId="{75647B5F-E220-48E6-A07C-97591DFC12B6}" type="presOf" srcId="{2442CD47-0EB2-4372-BDED-46089294E65C}" destId="{1A84F583-AA33-45FD-B61D-5E513760C907}" srcOrd="1" destOrd="0" presId="urn:microsoft.com/office/officeart/2005/8/layout/cycle2"/>
    <dgm:cxn modelId="{BCF80FA1-F099-43CE-92FE-3F10197BCA50}" type="presOf" srcId="{3038FCB1-63CC-4746-A49F-EC661EAE4CE5}" destId="{C02C47B6-9156-4272-A035-D19F2DF67CF2}" srcOrd="0" destOrd="0" presId="urn:microsoft.com/office/officeart/2005/8/layout/cycle2"/>
    <dgm:cxn modelId="{804A00B7-B6AF-426E-9C4A-FE17E5BB53B4}" srcId="{B5E70639-43AB-4C88-B032-527FD1A3EE67}" destId="{3038FCB1-63CC-4746-A49F-EC661EAE4CE5}" srcOrd="2" destOrd="0" parTransId="{748E88F3-8BC5-4B85-AEE9-3134158334AA}" sibTransId="{636CB473-21D2-4149-8A87-B18CE72AA4F7}"/>
    <dgm:cxn modelId="{5D3EDD89-4F8A-4EFE-90B0-97413C296980}" srcId="{B5E70639-43AB-4C88-B032-527FD1A3EE67}" destId="{CA66C75A-6275-425A-B703-7224D3B731D0}" srcOrd="6" destOrd="0" parTransId="{0EAB47FC-115B-4B55-9E59-6F9CFB076BC6}" sibTransId="{C014BE3C-7C42-42E5-8205-72255D9D7934}"/>
    <dgm:cxn modelId="{A86360C8-19EB-4517-B07E-D76F8D6E486E}" type="presOf" srcId="{F16EF828-2684-4B33-8597-38277A733C2E}" destId="{D4E85684-7CF2-40E3-B87E-25CB253F8B7B}" srcOrd="0" destOrd="0" presId="urn:microsoft.com/office/officeart/2005/8/layout/cycle2"/>
    <dgm:cxn modelId="{54839C03-5EDD-4B50-9C78-655363819431}" srcId="{B5E70639-43AB-4C88-B032-527FD1A3EE67}" destId="{0D71A57E-585C-4993-8F98-9914A1E86AA2}" srcOrd="5" destOrd="0" parTransId="{44D59A9D-2379-44F3-90AB-668CBE6B679C}" sibTransId="{2442CD47-0EB2-4372-BDED-46089294E65C}"/>
    <dgm:cxn modelId="{A6E46043-79FD-498F-99A3-E2E929371722}" srcId="{B5E70639-43AB-4C88-B032-527FD1A3EE67}" destId="{93E37270-AED6-4EAA-8AA2-E6D28D0D2935}" srcOrd="3" destOrd="0" parTransId="{64C80540-48A0-40D0-8117-9C89DF5097B9}" sibTransId="{73F68EB1-1B9C-4C2C-958C-7D32DDCF4EF0}"/>
    <dgm:cxn modelId="{19F7DF73-1C13-436D-BA9D-1FE88A235807}" type="presOf" srcId="{3DA6DA8A-1C18-4E7B-83BF-93A480040467}" destId="{24043BAD-1E01-42FE-A284-86DF1E47C450}" srcOrd="0" destOrd="0" presId="urn:microsoft.com/office/officeart/2005/8/layout/cycle2"/>
    <dgm:cxn modelId="{C62C8FB0-ABDC-40A0-8370-2870104FA001}" type="presParOf" srcId="{A7F84F8F-32D9-4DC2-BDAB-80AE4F501E55}" destId="{763A31D9-C08D-44D0-93FD-77CFD097DE98}" srcOrd="0" destOrd="0" presId="urn:microsoft.com/office/officeart/2005/8/layout/cycle2"/>
    <dgm:cxn modelId="{F1BEC605-0521-4245-8E9C-394417822E9A}" type="presParOf" srcId="{A7F84F8F-32D9-4DC2-BDAB-80AE4F501E55}" destId="{24043BAD-1E01-42FE-A284-86DF1E47C450}" srcOrd="1" destOrd="0" presId="urn:microsoft.com/office/officeart/2005/8/layout/cycle2"/>
    <dgm:cxn modelId="{52092062-8A8B-4008-8759-21AD35743A2E}" type="presParOf" srcId="{24043BAD-1E01-42FE-A284-86DF1E47C450}" destId="{51293701-09BC-4088-AC3D-84D2A6D2948E}" srcOrd="0" destOrd="0" presId="urn:microsoft.com/office/officeart/2005/8/layout/cycle2"/>
    <dgm:cxn modelId="{9955FA3D-F091-4ED3-8B43-93651454577C}" type="presParOf" srcId="{A7F84F8F-32D9-4DC2-BDAB-80AE4F501E55}" destId="{00BEB13B-4005-48AF-97DF-CABFBADB38F8}" srcOrd="2" destOrd="0" presId="urn:microsoft.com/office/officeart/2005/8/layout/cycle2"/>
    <dgm:cxn modelId="{1AAF89B2-D6C1-4B17-8E66-4F49F3A47B9E}" type="presParOf" srcId="{A7F84F8F-32D9-4DC2-BDAB-80AE4F501E55}" destId="{73840036-93CB-46C6-A4D9-1227A08F6A66}" srcOrd="3" destOrd="0" presId="urn:microsoft.com/office/officeart/2005/8/layout/cycle2"/>
    <dgm:cxn modelId="{059268F4-C932-4F7A-991D-03A9A3E3900B}" type="presParOf" srcId="{73840036-93CB-46C6-A4D9-1227A08F6A66}" destId="{CBCF597E-B00E-4689-95F7-A14FB0A41341}" srcOrd="0" destOrd="0" presId="urn:microsoft.com/office/officeart/2005/8/layout/cycle2"/>
    <dgm:cxn modelId="{9E17E635-D539-41B7-8208-E54EFF32D181}" type="presParOf" srcId="{A7F84F8F-32D9-4DC2-BDAB-80AE4F501E55}" destId="{C02C47B6-9156-4272-A035-D19F2DF67CF2}" srcOrd="4" destOrd="0" presId="urn:microsoft.com/office/officeart/2005/8/layout/cycle2"/>
    <dgm:cxn modelId="{E8B88C80-57AF-4904-AEE2-24C2CA9F35AC}" type="presParOf" srcId="{A7F84F8F-32D9-4DC2-BDAB-80AE4F501E55}" destId="{6CECC401-5266-44BB-91CA-FB218915891D}" srcOrd="5" destOrd="0" presId="urn:microsoft.com/office/officeart/2005/8/layout/cycle2"/>
    <dgm:cxn modelId="{6B6EB595-35A5-486D-9731-CB2B02205576}" type="presParOf" srcId="{6CECC401-5266-44BB-91CA-FB218915891D}" destId="{C3FEC748-4925-4D83-8B12-8F21293EC426}" srcOrd="0" destOrd="0" presId="urn:microsoft.com/office/officeart/2005/8/layout/cycle2"/>
    <dgm:cxn modelId="{6C969294-B08E-4698-95C5-00C3588C9860}" type="presParOf" srcId="{A7F84F8F-32D9-4DC2-BDAB-80AE4F501E55}" destId="{CE76F86A-C633-4958-97CD-B84076E673DC}" srcOrd="6" destOrd="0" presId="urn:microsoft.com/office/officeart/2005/8/layout/cycle2"/>
    <dgm:cxn modelId="{7900CBBC-E7CF-4C50-B087-A68C9B180F14}" type="presParOf" srcId="{A7F84F8F-32D9-4DC2-BDAB-80AE4F501E55}" destId="{1D0C6984-07B5-47FF-B513-4DE02152666F}" srcOrd="7" destOrd="0" presId="urn:microsoft.com/office/officeart/2005/8/layout/cycle2"/>
    <dgm:cxn modelId="{B24A6F57-91A0-4536-A5FC-2487369F1685}" type="presParOf" srcId="{1D0C6984-07B5-47FF-B513-4DE02152666F}" destId="{963A5632-868C-4C38-806E-A799389F68DA}" srcOrd="0" destOrd="0" presId="urn:microsoft.com/office/officeart/2005/8/layout/cycle2"/>
    <dgm:cxn modelId="{49C9DA6D-C9E5-42EE-B56A-09D41E5A8B61}" type="presParOf" srcId="{A7F84F8F-32D9-4DC2-BDAB-80AE4F501E55}" destId="{607FA55F-B2E8-43C0-9FB3-8D24960BFF4C}" srcOrd="8" destOrd="0" presId="urn:microsoft.com/office/officeart/2005/8/layout/cycle2"/>
    <dgm:cxn modelId="{E5ADA26D-7452-4CED-8F1F-7855E3834CAB}" type="presParOf" srcId="{A7F84F8F-32D9-4DC2-BDAB-80AE4F501E55}" destId="{22D6FE01-B8C0-4223-A9F7-103351BFA638}" srcOrd="9" destOrd="0" presId="urn:microsoft.com/office/officeart/2005/8/layout/cycle2"/>
    <dgm:cxn modelId="{20491A12-64C5-4698-8E2A-8C92EF011C7B}" type="presParOf" srcId="{22D6FE01-B8C0-4223-A9F7-103351BFA638}" destId="{2EFA7B7F-D643-4ACF-97DE-3358899BFEE2}" srcOrd="0" destOrd="0" presId="urn:microsoft.com/office/officeart/2005/8/layout/cycle2"/>
    <dgm:cxn modelId="{C302F758-6464-4010-BBC5-E78EF1B10D2B}" type="presParOf" srcId="{A7F84F8F-32D9-4DC2-BDAB-80AE4F501E55}" destId="{8C024DE6-845C-48E4-8635-3E0CD82B12DD}" srcOrd="10" destOrd="0" presId="urn:microsoft.com/office/officeart/2005/8/layout/cycle2"/>
    <dgm:cxn modelId="{7F1BAFB4-DDF2-4FF5-B2A0-E9BAA7A351C4}" type="presParOf" srcId="{A7F84F8F-32D9-4DC2-BDAB-80AE4F501E55}" destId="{0D36F26C-283B-4FB6-90BE-E7E838E86C19}" srcOrd="11" destOrd="0" presId="urn:microsoft.com/office/officeart/2005/8/layout/cycle2"/>
    <dgm:cxn modelId="{AF2D6B8C-2B3D-4B64-A909-BAD3FAA9F08E}" type="presParOf" srcId="{0D36F26C-283B-4FB6-90BE-E7E838E86C19}" destId="{1A84F583-AA33-45FD-B61D-5E513760C907}" srcOrd="0" destOrd="0" presId="urn:microsoft.com/office/officeart/2005/8/layout/cycle2"/>
    <dgm:cxn modelId="{5BAC64E1-1B4B-495A-8C9F-1CCD390B7BB1}" type="presParOf" srcId="{A7F84F8F-32D9-4DC2-BDAB-80AE4F501E55}" destId="{B3BD5A7B-C772-41CE-AE62-C917BED8143E}" srcOrd="12" destOrd="0" presId="urn:microsoft.com/office/officeart/2005/8/layout/cycle2"/>
    <dgm:cxn modelId="{5111EB36-D06C-4055-A080-990FD715FBDE}" type="presParOf" srcId="{A7F84F8F-32D9-4DC2-BDAB-80AE4F501E55}" destId="{ABD30906-F62B-4276-860B-CAF9EE06D980}" srcOrd="13" destOrd="0" presId="urn:microsoft.com/office/officeart/2005/8/layout/cycle2"/>
    <dgm:cxn modelId="{8B01B49B-CA5C-4BC3-8E16-065655BB04A8}" type="presParOf" srcId="{ABD30906-F62B-4276-860B-CAF9EE06D980}" destId="{46437457-DD35-4351-9BD6-057544C87674}" srcOrd="0" destOrd="0" presId="urn:microsoft.com/office/officeart/2005/8/layout/cycle2"/>
    <dgm:cxn modelId="{7946FB42-93D2-417E-AEDF-38229026AEA2}" type="presParOf" srcId="{A7F84F8F-32D9-4DC2-BDAB-80AE4F501E55}" destId="{C6FE8358-ED40-4F3B-9256-84DDCE7ADF2C}" srcOrd="14" destOrd="0" presId="urn:microsoft.com/office/officeart/2005/8/layout/cycle2"/>
    <dgm:cxn modelId="{550E7A0A-A78A-488A-8887-FF71F30943AF}" type="presParOf" srcId="{A7F84F8F-32D9-4DC2-BDAB-80AE4F501E55}" destId="{D4E85684-7CF2-40E3-B87E-25CB253F8B7B}" srcOrd="15" destOrd="0" presId="urn:microsoft.com/office/officeart/2005/8/layout/cycle2"/>
    <dgm:cxn modelId="{1E6BBE99-6B6B-43E0-9C3F-65B2E65C5327}" type="presParOf" srcId="{D4E85684-7CF2-40E3-B87E-25CB253F8B7B}" destId="{932EE11E-2633-4424-BC35-8CEE4A4D433E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A4D96E-6CDE-4A56-AFDC-65E697D98C34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DDE4F7-E814-4264-A61E-2B78F7ADD4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tionary.org/wiki/%D1%81%D1%83%D1%89%D0%B5%D1%81%D1%82%D0%B2%D0%B8%D1%82%D0%B5%D0%BB%D1%8C%D0%BD%D0%BE%D0%B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tionary.org/wiki/%D1%80%D1%83%D1%87%D0%B8%D1%89%D0%B0" TargetMode="External"/><Relationship Id="rId3" Type="http://schemas.openxmlformats.org/officeDocument/2006/relationships/hyperlink" Target="http://ru.wiktionary.org/wiki/%D1%80%D1%83%D0%BA%D0%B0%D0%B2%D1%87%D0%B8%D0%BA" TargetMode="External"/><Relationship Id="rId7" Type="http://schemas.openxmlformats.org/officeDocument/2006/relationships/hyperlink" Target="http://ru.wiktionary.org/w/index.php?title=%D1%80%D1%83%D1%87%D0%BD%D0%B8%D1%87%D0%BE%D0%BA&amp;action=edit&amp;redlink=1" TargetMode="External"/><Relationship Id="rId2" Type="http://schemas.openxmlformats.org/officeDocument/2006/relationships/hyperlink" Target="http://ru.wiktionary.org/wiki/%D1%80%D1%83%D0%BA%D0%B0%D0%B2%D0%B8%D1%87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tionary.org/wiki/%D1%80%D1%83%D1%87%D0%B5%D0%BD%D1%8C%D0%BA%D0%B0" TargetMode="External"/><Relationship Id="rId5" Type="http://schemas.openxmlformats.org/officeDocument/2006/relationships/hyperlink" Target="http://ru.wiktionary.org/wiki/%D1%80%D1%83%D1%87%D0%B5%D1%87%D0%BA%D0%B0" TargetMode="External"/><Relationship Id="rId4" Type="http://schemas.openxmlformats.org/officeDocument/2006/relationships/hyperlink" Target="http://ru.wiktionary.org/wiki/%D1%80%D1%83%D1%87%D0%BA%D0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tionary.org/w/index.php?title=%D0%A0%D1%83%D1%87%D0%BA%D0%B8%D0%BD&amp;action=edit&amp;redlink=1" TargetMode="External"/><Relationship Id="rId2" Type="http://schemas.openxmlformats.org/officeDocument/2006/relationships/hyperlink" Target="http://ru.wiktionary.org/wiki/%D0%91%D0%B5%D0%B7%D1%80%D1%83%D0%BA%D0%BE%D0%B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928825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</a:rPr>
              <a:t>Школьная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конференция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«Мы изучаем русский язык»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2714620"/>
            <a:ext cx="5500694" cy="3286148"/>
          </a:xfrm>
        </p:spPr>
        <p:txBody>
          <a:bodyPr>
            <a:normAutofit fontScale="70000" lnSpcReduction="20000"/>
          </a:bodyPr>
          <a:lstStyle/>
          <a:p>
            <a:endParaRPr lang="ru-RU" sz="6000" b="1" dirty="0" smtClean="0">
              <a:solidFill>
                <a:schemeClr val="tx1"/>
              </a:solidFill>
            </a:endParaRPr>
          </a:p>
          <a:p>
            <a:r>
              <a:rPr lang="ru-RU" sz="6000" b="1" dirty="0" smtClean="0">
                <a:solidFill>
                  <a:schemeClr val="tx1"/>
                </a:solidFill>
              </a:rPr>
              <a:t>Паспорт слова «РУКА»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Ученица  7 класса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Ондар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Дарый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Научный </a:t>
            </a:r>
            <a:r>
              <a:rPr lang="ru-RU" b="1" dirty="0" smtClean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уководитель </a:t>
            </a:r>
            <a:r>
              <a:rPr lang="ru-RU" b="1" dirty="0" err="1" smtClean="0">
                <a:solidFill>
                  <a:schemeClr val="tx1"/>
                </a:solidFill>
              </a:rPr>
              <a:t>Ооржак</a:t>
            </a:r>
            <a:r>
              <a:rPr lang="ru-RU" b="1" dirty="0" smtClean="0">
                <a:solidFill>
                  <a:schemeClr val="tx1"/>
                </a:solidFill>
              </a:rPr>
              <a:t> Г.С.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РУКА</a:t>
            </a:r>
            <a:r>
              <a:rPr lang="ru-RU" dirty="0" smtClean="0"/>
              <a:t> – часть тела (Толковый словарь Ожегова)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ру-ка</a:t>
            </a:r>
            <a:r>
              <a:rPr lang="ru-RU" b="1" dirty="0" smtClean="0"/>
              <a:t>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 tooltip="существительное"/>
              </a:rPr>
              <a:t>Существительное</a:t>
            </a:r>
            <a:r>
              <a:rPr lang="ru-RU" dirty="0" smtClean="0"/>
              <a:t>, неодушевлённое, женский род, 2 слога, 4 букв, 4 звука,  1-е склонение. В сочетаниях типа </a:t>
            </a:r>
            <a:r>
              <a:rPr lang="ru-RU" i="1" dirty="0" smtClean="0"/>
              <a:t>за́ руку</a:t>
            </a:r>
            <a:r>
              <a:rPr lang="ru-RU" dirty="0" smtClean="0"/>
              <a:t>, </a:t>
            </a:r>
            <a:r>
              <a:rPr lang="ru-RU" i="1" dirty="0" smtClean="0"/>
              <a:t>на́ руку</a:t>
            </a:r>
            <a:r>
              <a:rPr lang="ru-RU" dirty="0" smtClean="0"/>
              <a:t>, </a:t>
            </a:r>
            <a:r>
              <a:rPr lang="ru-RU" i="1" dirty="0" smtClean="0"/>
              <a:t>на́ руки</a:t>
            </a:r>
            <a:r>
              <a:rPr lang="ru-RU" dirty="0" smtClean="0"/>
              <a:t>, </a:t>
            </a:r>
            <a:r>
              <a:rPr lang="ru-RU" i="1" dirty="0" err="1" smtClean="0"/>
              <a:t>по́д</a:t>
            </a:r>
            <a:r>
              <a:rPr lang="ru-RU" i="1" dirty="0" smtClean="0"/>
              <a:t> руки</a:t>
            </a:r>
            <a:r>
              <a:rPr lang="ru-RU" dirty="0" smtClean="0"/>
              <a:t> ; ударение может падать на предлог; </a:t>
            </a:r>
          </a:p>
          <a:p>
            <a:r>
              <a:rPr lang="ru-RU" dirty="0" smtClean="0"/>
              <a:t>Корень: </a:t>
            </a:r>
            <a:r>
              <a:rPr lang="ru-RU" b="1" dirty="0" smtClean="0"/>
              <a:t>-рук-</a:t>
            </a:r>
            <a:r>
              <a:rPr lang="ru-RU" dirty="0" smtClean="0"/>
              <a:t>; окончание: </a:t>
            </a:r>
            <a:r>
              <a:rPr lang="ru-RU" b="1" dirty="0" smtClean="0"/>
              <a:t>-а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Синонимы  слова рука.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Интернет утверждает: Частота употребления </a:t>
            </a:r>
            <a:r>
              <a:rPr lang="ru-RU" b="1" dirty="0" smtClean="0"/>
              <a:t>слова</a:t>
            </a:r>
            <a:r>
              <a:rPr lang="ru-RU" dirty="0" smtClean="0"/>
              <a:t> «</a:t>
            </a:r>
            <a:r>
              <a:rPr lang="ru-RU" b="1" dirty="0" smtClean="0"/>
              <a:t>рука</a:t>
            </a:r>
            <a:r>
              <a:rPr lang="ru-RU" dirty="0" smtClean="0"/>
              <a:t>» составляет 321338 раз на ≈ 300 млн. </a:t>
            </a:r>
            <a:r>
              <a:rPr lang="ru-RU" b="1" dirty="0" smtClean="0"/>
              <a:t>слов</a:t>
            </a:r>
            <a:r>
              <a:rPr lang="ru-RU" dirty="0" smtClean="0"/>
              <a:t>. Это очень часто.  </a:t>
            </a:r>
            <a:r>
              <a:rPr lang="ru-RU" b="1" dirty="0" smtClean="0"/>
              <a:t>Синонимы</a:t>
            </a:r>
            <a:r>
              <a:rPr lang="ru-RU" dirty="0" smtClean="0"/>
              <a:t> к </a:t>
            </a:r>
            <a:r>
              <a:rPr lang="ru-RU" b="1" dirty="0" smtClean="0"/>
              <a:t>слову</a:t>
            </a:r>
            <a:r>
              <a:rPr lang="ru-RU" dirty="0" smtClean="0"/>
              <a:t> «</a:t>
            </a:r>
            <a:r>
              <a:rPr lang="ru-RU" b="1" dirty="0" smtClean="0"/>
              <a:t>рука</a:t>
            </a:r>
            <a:r>
              <a:rPr lang="ru-RU" dirty="0" smtClean="0"/>
              <a:t>» -  55 </a:t>
            </a:r>
            <a:r>
              <a:rPr lang="ru-RU" b="1" dirty="0" smtClean="0"/>
              <a:t>синонимов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Вот несколько смешных из – них: клешня, лапа, кисть,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Родственные слова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уменьшительно-ласкательные формы: </a:t>
            </a:r>
            <a:r>
              <a:rPr lang="ru-RU" u="sng" dirty="0" smtClean="0">
                <a:hlinkClick r:id="rId2" tooltip="рукавичка"/>
              </a:rPr>
              <a:t>рукавичка</a:t>
            </a:r>
            <a:r>
              <a:rPr lang="ru-RU" dirty="0" smtClean="0"/>
              <a:t>, </a:t>
            </a:r>
            <a:r>
              <a:rPr lang="ru-RU" u="sng" dirty="0" smtClean="0">
                <a:hlinkClick r:id="rId3" tooltip="рукавчик"/>
              </a:rPr>
              <a:t>рукавчик</a:t>
            </a:r>
            <a:r>
              <a:rPr lang="ru-RU" dirty="0" smtClean="0"/>
              <a:t>, </a:t>
            </a:r>
            <a:r>
              <a:rPr lang="ru-RU" u="sng" dirty="0" smtClean="0">
                <a:hlinkClick r:id="rId4" tooltip="ручка"/>
              </a:rPr>
              <a:t>ручка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5" tooltip="ручечка"/>
              </a:rPr>
              <a:t>ручечка</a:t>
            </a:r>
            <a:r>
              <a:rPr lang="ru-RU" dirty="0" smtClean="0"/>
              <a:t>  </a:t>
            </a:r>
            <a:r>
              <a:rPr lang="ru-RU" u="sng" dirty="0" smtClean="0">
                <a:hlinkClick r:id="rId6" tooltip="рученька"/>
              </a:rPr>
              <a:t>рученька</a:t>
            </a:r>
            <a:r>
              <a:rPr lang="ru-RU" dirty="0" smtClean="0"/>
              <a:t>, </a:t>
            </a:r>
            <a:r>
              <a:rPr lang="ru-RU" u="sng" dirty="0" err="1" smtClean="0">
                <a:hlinkClick r:id="rId7" tooltip="ручничок (страница не существует)"/>
              </a:rPr>
              <a:t>ручничок</a:t>
            </a:r>
            <a:endParaRPr lang="ru-RU" dirty="0" smtClean="0"/>
          </a:p>
          <a:p>
            <a:r>
              <a:rPr lang="ru-RU" dirty="0" smtClean="0"/>
              <a:t>увеличительная форма: </a:t>
            </a:r>
            <a:r>
              <a:rPr lang="ru-RU" u="sng" dirty="0" smtClean="0">
                <a:hlinkClick r:id="rId8" tooltip="ручища"/>
              </a:rPr>
              <a:t>ручища</a:t>
            </a:r>
            <a:r>
              <a:rPr lang="ru-RU" u="sng" dirty="0" smtClean="0"/>
              <a:t>,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слова «Рука» образуются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фамилии: </a:t>
            </a:r>
            <a:r>
              <a:rPr lang="ru-RU" u="sng" dirty="0" smtClean="0">
                <a:hlinkClick r:id="rId2" tooltip="Безруков"/>
              </a:rPr>
              <a:t>Безруков</a:t>
            </a:r>
            <a:r>
              <a:rPr lang="ru-RU" dirty="0" smtClean="0"/>
              <a:t>, </a:t>
            </a:r>
            <a:r>
              <a:rPr lang="ru-RU" u="sng" dirty="0" smtClean="0">
                <a:hlinkClick r:id="rId3" tooltip="Ручкин (страница не существует)"/>
              </a:rPr>
              <a:t>Ручкин</a:t>
            </a:r>
            <a:r>
              <a:rPr lang="ru-RU" dirty="0" smtClean="0"/>
              <a:t>, </a:t>
            </a:r>
            <a:r>
              <a:rPr lang="ru-RU" dirty="0" err="1" smtClean="0"/>
              <a:t>Ручечкин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Слова: наручники, рукавицы, рукомойник,…</a:t>
            </a:r>
          </a:p>
          <a:p>
            <a:r>
              <a:rPr lang="ru-RU" dirty="0" smtClean="0"/>
              <a:t>Прилагательные: криворукий, рукопашный, </a:t>
            </a:r>
          </a:p>
          <a:p>
            <a:r>
              <a:rPr lang="ru-RU" dirty="0" smtClean="0"/>
              <a:t>Глагол: Вручать, поручаться, поручить..</a:t>
            </a:r>
          </a:p>
          <a:p>
            <a:r>
              <a:rPr lang="ru-RU" dirty="0" smtClean="0"/>
              <a:t>Наречия: близоруко, собственноручно…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Слово «рука» во фразеологизмах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Фразеологизмы и устойчивые сочетания: </a:t>
            </a:r>
            <a:r>
              <a:rPr lang="ru-RU" u="sng" dirty="0" smtClean="0"/>
              <a:t>взять себя в руки - успокоиться,   </a:t>
            </a:r>
            <a:r>
              <a:rPr lang="ru-RU" dirty="0" smtClean="0"/>
              <a:t>длинные руки, золотые руки,   из первых рук, из рук вон плохо,   мастер на все руки, </a:t>
            </a:r>
            <a:r>
              <a:rPr lang="ru-RU" u="sng" dirty="0" smtClean="0"/>
              <a:t>махнуть рукой – не обращать внимания,   </a:t>
            </a:r>
            <a:r>
              <a:rPr lang="ru-RU" dirty="0" smtClean="0"/>
              <a:t>на скорую руку, не покладая рук, носить на руках,      попасть под горячую руку,  </a:t>
            </a:r>
            <a:r>
              <a:rPr lang="ru-RU" u="sng" dirty="0" smtClean="0"/>
              <a:t>  по рукам - договориться</a:t>
            </a:r>
            <a:r>
              <a:rPr lang="ru-RU" dirty="0" smtClean="0"/>
              <a:t>,  предложить руку и сердце, протянуть руку помощи,  </a:t>
            </a:r>
            <a:r>
              <a:rPr lang="ru-RU" u="sng" dirty="0" smtClean="0"/>
              <a:t>сидеть сложа руки – сидит без дела (лентяй).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Пословицы и поговорки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Глаза боятся, а руки делают</a:t>
            </a:r>
          </a:p>
          <a:p>
            <a:r>
              <a:rPr lang="ru-RU" dirty="0" smtClean="0"/>
              <a:t>глаза завидущие, руки загребущие</a:t>
            </a:r>
          </a:p>
          <a:p>
            <a:r>
              <a:rPr lang="ru-RU" dirty="0" smtClean="0"/>
              <a:t>лучше синица в руках, чем журавль в небе</a:t>
            </a:r>
          </a:p>
          <a:p>
            <a:r>
              <a:rPr lang="ru-RU" dirty="0" smtClean="0"/>
              <a:t>рука руку моет, вор вора кроет</a:t>
            </a:r>
          </a:p>
          <a:p>
            <a:r>
              <a:rPr lang="ru-RU" dirty="0" smtClean="0"/>
              <a:t>своя рука - владыка</a:t>
            </a:r>
          </a:p>
          <a:p>
            <a:r>
              <a:rPr lang="ru-RU" dirty="0" smtClean="0"/>
              <a:t>языком болтай, а рукам волю давай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В ходе проделанной работы я сумела самостоятельно собрать  информацию о слове «рука». Конечно, недостаток  информации, а главное – опыта,  не позволили проделать всю работу : приходилось обращаться   к помощи Интернет – ресурсов. В итоге мне удалось самостоятельно составить паспорт слова.   Это не вся информация о слове, но как и в любом паспорте, в этом будут чистые страницы, которые я со временем смогу  заполнить.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37235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Введение.</a:t>
            </a:r>
          </a:p>
          <a:p>
            <a:pPr>
              <a:buNone/>
            </a:pPr>
            <a:r>
              <a:rPr lang="ru-RU" dirty="0" smtClean="0"/>
              <a:t>2. Паспорт слова «рука»</a:t>
            </a:r>
          </a:p>
          <a:p>
            <a:pPr>
              <a:buNone/>
            </a:pPr>
            <a:r>
              <a:rPr lang="ru-RU" dirty="0" smtClean="0"/>
              <a:t>3.  Слово «рука» в фразеологизмах,  пословицах и поговорках.</a:t>
            </a:r>
          </a:p>
          <a:p>
            <a:pPr>
              <a:buNone/>
            </a:pPr>
            <a:r>
              <a:rPr lang="ru-RU" dirty="0" smtClean="0"/>
              <a:t>4. Выводы</a:t>
            </a:r>
          </a:p>
          <a:p>
            <a:pPr>
              <a:buNone/>
            </a:pPr>
            <a:r>
              <a:rPr lang="ru-RU" dirty="0" smtClean="0"/>
              <a:t>5. Список литературы</a:t>
            </a:r>
          </a:p>
          <a:p>
            <a:pPr>
              <a:buNone/>
            </a:pPr>
            <a:r>
              <a:rPr lang="ru-RU" dirty="0" smtClean="0"/>
              <a:t>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572500" cy="5411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Каждое слово уникально, они  имеют множество значений и оттенков. В  жизни мы не задумываемся над каждым отдельно взятым словом, а воспринимаем их в речевом значении.</a:t>
            </a:r>
          </a:p>
          <a:p>
            <a:pPr>
              <a:buNone/>
            </a:pPr>
            <a:r>
              <a:rPr lang="ru-RU" b="1" u="sng" dirty="0" smtClean="0"/>
              <a:t> Актуальность</a:t>
            </a:r>
            <a:r>
              <a:rPr lang="ru-RU" dirty="0" smtClean="0"/>
              <a:t> данной работы заключается в том, что я буду анализировать не новое слово,   а слово из ежедневного обихода. То слово, которое мы с вами даже не замечаем при произношении.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7443788" cy="56261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u="sng" dirty="0" smtClean="0"/>
              <a:t> Цель</a:t>
            </a:r>
            <a:r>
              <a:rPr lang="ru-RU" dirty="0" smtClean="0"/>
              <a:t> работы: составить паспорт слова «рука» </a:t>
            </a:r>
          </a:p>
          <a:p>
            <a:pPr algn="ctr">
              <a:buNone/>
            </a:pPr>
            <a:r>
              <a:rPr lang="ru-RU" dirty="0" smtClean="0"/>
              <a:t>   Исходя из поставленной цели, я определила следующие </a:t>
            </a:r>
            <a:r>
              <a:rPr lang="ru-RU" b="1" u="sng" dirty="0" smtClean="0"/>
              <a:t>задачи</a:t>
            </a:r>
            <a:r>
              <a:rPr lang="ru-RU" dirty="0" smtClean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Определить происхождение слова «рука»;</a:t>
            </a:r>
          </a:p>
          <a:p>
            <a:pPr lvl="0">
              <a:buNone/>
            </a:pPr>
            <a:r>
              <a:rPr lang="ru-RU" dirty="0" smtClean="0"/>
              <a:t>Проанализировать  значение  данного слова;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Проверить  это  слово в словарях синонимов и антонимов и т.д.;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Выявить слова, родственные слову «рука»;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Проверить, как часто употребляется слово   во фразеологизмах,  пословицах и поговорках;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58100" cy="3683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Каждому слову можно дать паспорт. Сделать это можно только после проведения анализа.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Вы когда-нибудь заглядывали в паспорт человека?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 нём очень много сведений: где и когда родился его обладатель, как его зовут, есть ли у него семья, где он проживает. Паспорт — основной документ для каждого.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Паспорт имеют не только люди. Например, есть паспорта у автомобилей — в них указываются важнейшие технические характеристики автомашин. Прилагаются паспорта и к бытовым приборам, аудио­ и видеотехнике: в них рассказано, для чего оно  предназначено, как им правильно пользоваться.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74345"/>
            <a:ext cx="80724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Каждому слову языка тоже можно выдать свой паспорт. Что же будет в нём написано? </a:t>
            </a:r>
            <a:br>
              <a:rPr lang="ru-RU" sz="2400" dirty="0" smtClean="0"/>
            </a:br>
            <a:r>
              <a:rPr lang="ru-RU" sz="2400" dirty="0" smtClean="0"/>
              <a:t>   Во-первых, можно указать происхождение слова. Какие­-то слова живут в языке давно, они родились в нём и принадлежат ему (их называют </a:t>
            </a:r>
            <a:r>
              <a:rPr lang="ru-RU" sz="2400" b="1" dirty="0" smtClean="0"/>
              <a:t>исконными</a:t>
            </a:r>
            <a:r>
              <a:rPr lang="ru-RU" sz="2400" dirty="0" smtClean="0"/>
              <a:t>), какие­-то пришли из других языков (это — слова </a:t>
            </a:r>
            <a:r>
              <a:rPr lang="ru-RU" sz="2400" b="1" dirty="0" smtClean="0"/>
              <a:t>заимствованные</a:t>
            </a:r>
            <a:r>
              <a:rPr lang="ru-RU" sz="2400" dirty="0" smtClean="0"/>
              <a:t>). </a:t>
            </a:r>
            <a:br>
              <a:rPr lang="ru-RU" sz="2400" dirty="0" smtClean="0"/>
            </a:br>
            <a:r>
              <a:rPr lang="ru-RU" sz="2400" dirty="0" smtClean="0"/>
              <a:t>   Во-вторых, слово имеет возраст. Есть слова - ­пенсионеры (</a:t>
            </a:r>
            <a:r>
              <a:rPr lang="ru-RU" sz="2400" b="1" dirty="0" smtClean="0"/>
              <a:t>устаревшие</a:t>
            </a:r>
            <a:r>
              <a:rPr lang="ru-RU" sz="2400" dirty="0" smtClean="0"/>
              <a:t> слова), а есть только недавно появившиеся на свет слова­ - малолетки (их называют </a:t>
            </a:r>
            <a:r>
              <a:rPr lang="ru-RU" sz="2400" b="1" dirty="0" smtClean="0"/>
              <a:t>неологизмами</a:t>
            </a:r>
            <a:r>
              <a:rPr lang="ru-RU" sz="2400" dirty="0" smtClean="0"/>
              <a:t>). </a:t>
            </a:r>
            <a:br>
              <a:rPr lang="ru-RU" sz="2400" dirty="0" smtClean="0"/>
            </a:br>
            <a:r>
              <a:rPr lang="ru-RU" sz="2400" dirty="0" smtClean="0"/>
              <a:t>   В-третьих, у слов могут быть различные области употребления. Одни слова знают все, они всем понятны (их называют </a:t>
            </a:r>
            <a:r>
              <a:rPr lang="ru-RU" sz="2400" b="1" dirty="0" smtClean="0"/>
              <a:t>общеупотребительными</a:t>
            </a:r>
            <a:r>
              <a:rPr lang="ru-RU" sz="2400" dirty="0" smtClean="0"/>
              <a:t> словами). Другие известны только жителям какой­-либо территории (</a:t>
            </a:r>
            <a:r>
              <a:rPr lang="ru-RU" sz="2400" b="1" dirty="0" smtClean="0"/>
              <a:t>диалектизмы</a:t>
            </a:r>
            <a:r>
              <a:rPr lang="ru-RU" sz="2400" dirty="0" smtClean="0"/>
              <a:t>) или людям одной определённой профессии (</a:t>
            </a:r>
            <a:r>
              <a:rPr lang="ru-RU" sz="2400" b="1" dirty="0" smtClean="0"/>
              <a:t>термины и профессионализмы</a:t>
            </a:r>
            <a:r>
              <a:rPr lang="ru-RU" sz="2400" dirty="0" smtClean="0"/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571480"/>
            <a:ext cx="800105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Какие-­то слова встречаются только в разговорной речи (они так и называются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разговорные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слова), какие-то услышать можно редко, поскольку употребляются они в основном в книгах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книжные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слова).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Если суммировать всю информацию про слово, то мы и получим его паспорт. Однако чтобы правильно указать тот или иной признак слова, нужно провести большую предварительную работу.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57224" y="428604"/>
          <a:ext cx="778674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857224" y="1428736"/>
            <a:ext cx="6700838" cy="1000125"/>
          </a:xfrm>
        </p:spPr>
        <p:txBody>
          <a:bodyPr/>
          <a:lstStyle/>
          <a:p>
            <a:r>
              <a:rPr lang="ru-RU" dirty="0" smtClean="0"/>
              <a:t>Паспорт слова «Рука»</a:t>
            </a:r>
            <a:endParaRPr lang="ru-RU" dirty="0"/>
          </a:p>
        </p:txBody>
      </p:sp>
      <p:pic>
        <p:nvPicPr>
          <p:cNvPr id="1026" name="Picture 2" descr="C:\Users\Позитроника\Documents\Snapshot_2014012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3762380" cy="3429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415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Школьная  конференция  «Мы изучаем русский язык»</vt:lpstr>
      <vt:lpstr>Содержание работы</vt:lpstr>
      <vt:lpstr>Слайд 3</vt:lpstr>
      <vt:lpstr>Слайд 4</vt:lpstr>
      <vt:lpstr>            Каждому слову можно дать паспорт. Сделать это можно только после проведения анализа.      Вы когда-нибудь заглядывали в паспорт человека?  В нём очень много сведений: где и когда родился его обладатель, как его зовут, есть ли у него семья, где он проживает. Паспорт — основной документ для каждого.    Паспорт имеют не только люди. Например, есть паспорта у автомобилей — в них указываются важнейшие технические характеристики автомашин. Прилагаются паспорта и к бытовым приборам, аудио­ и видеотехнике: в них рассказано, для чего оно  предназначено, как им правильно пользоваться.</vt:lpstr>
      <vt:lpstr>Слайд 6</vt:lpstr>
      <vt:lpstr>Слайд 7</vt:lpstr>
      <vt:lpstr>Слайд 8</vt:lpstr>
      <vt:lpstr>Паспорт слова «Рука»</vt:lpstr>
      <vt:lpstr>Слайд 10</vt:lpstr>
      <vt:lpstr> Синонимы  слова рука. </vt:lpstr>
      <vt:lpstr>Родственные слова </vt:lpstr>
      <vt:lpstr>Из слова «Рука» образуются</vt:lpstr>
      <vt:lpstr> Слово «рука» во фразеологизмах  </vt:lpstr>
      <vt:lpstr>Пословицы и поговорки  </vt:lpstr>
      <vt:lpstr>Выводы 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конференция  «Мы изучаем русский язык»</dc:title>
  <dc:creator>Позитроника</dc:creator>
  <cp:lastModifiedBy>Позитроника</cp:lastModifiedBy>
  <cp:revision>16</cp:revision>
  <dcterms:created xsi:type="dcterms:W3CDTF">2014-01-21T14:56:54Z</dcterms:created>
  <dcterms:modified xsi:type="dcterms:W3CDTF">2014-01-23T04:14:15Z</dcterms:modified>
</cp:coreProperties>
</file>