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bodyperfection.ru/paper/rol-mikroelementov-v-organizme-cheloveka/attachment/mmt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rok.ucoz.com/_pu/1/376213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"/>
          <a:stretch/>
        </p:blipFill>
        <p:spPr bwMode="auto">
          <a:xfrm>
            <a:off x="467544" y="1340768"/>
            <a:ext cx="3647307" cy="4680520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1124744"/>
            <a:ext cx="460851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Химические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элементы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рганизм человека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7" y="5445279"/>
            <a:ext cx="4070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Работу выполнила: Давыдова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Лариса Викторовна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химии и биологии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ООШ№10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3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338437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Йод в организме выполняет важнейшую функцию и необходим для поддержания нормального функционирования щитовидной железы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Незаменимая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функция, которую выполняет йод - это создание патрульных клеток в крови,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фагоцитов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Основная их функция заключается в очистке клеток от посторонних тел (микроорганизмов и неполноценных клеток)</a:t>
            </a:r>
          </a:p>
          <a:p>
            <a:endParaRPr lang="ru-RU" dirty="0"/>
          </a:p>
        </p:txBody>
      </p:sp>
      <p:pic>
        <p:nvPicPr>
          <p:cNvPr id="7172" name="Picture 4" descr="http://www.scorcher.ru/journal/art/art_pic/1641/C0011680-T_lymphocytes_and_cancer_cell,_SEM-SP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55340"/>
            <a:ext cx="3316903" cy="2808312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25054" y="519063"/>
            <a:ext cx="1554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Йод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https://encrypted-tbn2.gstatic.com/images?q=tbn:ANd9GcT9V7TEA-XDpP40oWJIhRdTwGY4KwCiFgWcUMjS92V4mDpZg_uk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326" y="1628800"/>
            <a:ext cx="3627070" cy="2448273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11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584" y="980727"/>
            <a:ext cx="38773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организме человека фтор (вместе с кальцием и фосфором) выполняет ряд важнейших функций: обеспечивает крепость и твердость костных тканей, правильный рост скелета, волос и ногтей, повышает устойчивость зубов к кариозным заболеваниям, принимает участие в кроветворении, защищает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остеопороза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Фтор способствует усвоению железа, выводу из организма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солей, а также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радионуклидов.</a:t>
            </a:r>
          </a:p>
        </p:txBody>
      </p:sp>
      <p:pic>
        <p:nvPicPr>
          <p:cNvPr id="3" name="Picture 4" descr="http://content-27.foto.mail.ru/mail/super-knopik/_deti/i-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789894" cy="2520280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telegraf.com.ua/files/2013/07/nogt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40117"/>
            <a:ext cx="3810000" cy="1905000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8144" y="548680"/>
            <a:ext cx="1863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Фтор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83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73531"/>
            <a:ext cx="39604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организме человека кобальт выполняет важные функции. Он обеспечивает нормальное функционирование поджелудочной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железы, 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также принимает непосредственное участие в регуляции содержания адреналина. Кобальт вместе с марганцем положительно влияют на состояние волос - предупреждают раннюю седину, тем самым, улучшая их состояние. Микроэлемент кобальт помогает регенерировать клеткам организма после заболеваний. </a:t>
            </a:r>
          </a:p>
        </p:txBody>
      </p:sp>
      <p:pic>
        <p:nvPicPr>
          <p:cNvPr id="9218" name="Picture 2" descr="http://womanjour.ru/uploads/posts/2013-05/1368094099_1340654819_pochemu-sedejut-volosy-u-molody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21768"/>
            <a:ext cx="3564395" cy="2571328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13min.ru/wp-content/uploads/2014/03/Stvolovye-klet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33056"/>
            <a:ext cx="3562663" cy="2637235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25120" y="620688"/>
            <a:ext cx="3137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Кобальт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35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499" y="476672"/>
            <a:ext cx="86730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Суточная потребность организма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минеральных веществах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516460"/>
              </p:ext>
            </p:extLst>
          </p:nvPr>
        </p:nvGraphicFramePr>
        <p:xfrm>
          <a:off x="1907704" y="3501008"/>
          <a:ext cx="5760640" cy="3154680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184182"/>
                <a:gridCol w="614349"/>
                <a:gridCol w="614349"/>
                <a:gridCol w="596543"/>
                <a:gridCol w="614349"/>
                <a:gridCol w="676676"/>
                <a:gridCol w="730096"/>
                <a:gridCol w="730096"/>
              </a:tblGrid>
              <a:tr h="1829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Минеральные вещества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Возраст (лет)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0-0,5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0,5-1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1-3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7-10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11-12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&gt;12 и взрослые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182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Кальций (мг)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600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1200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1200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182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Фосфор (мг)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1200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1200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182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Магний (мг)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270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350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182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Йод (мкг)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182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Железо (мг)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10-12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12-16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182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Цинк (мг)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10-15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12-15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182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Медь (мг)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0,4-0,6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0,6-0,7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0,7-1,0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1,0-1,5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1,0-2,0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1,5-2,5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1,5-3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182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Селен (мкг)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50-70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182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Марганец (мг)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0,3-0,6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0,6-1,0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1,0-1,5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1,5-2,0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2,0-3,0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2,0-5,0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2,0-5,0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182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Хром (мкг)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10-40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20-60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20-80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30-120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50-200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50-200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50-200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357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Молибден (мкг)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15-30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20-40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25-50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30-75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50-150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75-250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75-250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5498" y="1794383"/>
            <a:ext cx="8673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Загрязненная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окружающая среда, малоподвижный образ жизни, большие физические и умственные нагрузки, частые стрессовые ситуации, несбалансированное питание приводят к потере здоровья. Минеральные вещества в организме, как необходимая составная часть питания, могут во многом защитить от негативных последствий этих явлений. </a:t>
            </a:r>
          </a:p>
        </p:txBody>
      </p:sp>
    </p:spTree>
    <p:extLst>
      <p:ext uri="{BB962C8B-B14F-4D97-AF65-F5344CB8AC3E}">
        <p14:creationId xmlns:p14="http://schemas.microsoft.com/office/powerpoint/2010/main" val="17399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dn.youcure.me/images2/blog/orig/45/528bbf81e2f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3212976"/>
            <a:ext cx="4762500" cy="3171826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340768"/>
            <a:ext cx="62646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Помните : "Минеральные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вещества важны более чем витамины... В организме может синтезироваться множество витамин, но организм абсолютно не способен производить минеральные вещества и выводить токсины".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9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9191" y="2967335"/>
            <a:ext cx="7685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9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765" y="2314577"/>
            <a:ext cx="35283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Микроэлементы - это цинк, медь, йод, фтор и прочие. Их количество в организме измеряется в микрограммах.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 макроэлементам относят кальций, фосфор, магний, калий, хлор,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железо 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др. Потребность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организма в макроэлементах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намного больше.</a:t>
            </a:r>
          </a:p>
        </p:txBody>
      </p:sp>
      <p:pic>
        <p:nvPicPr>
          <p:cNvPr id="4" name="Рисунок 3" descr="http://www.vladam-seeds.com.ua/images/content/agrocentr_statyi/microelement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55305"/>
            <a:ext cx="4582686" cy="4226198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71267" y="692696"/>
            <a:ext cx="83419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Классификация элементов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22108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организм способен накапливать некоторые минеральные вещества. Но все они должны регулярно и в необходимом количестве поступать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пищей. Рассмотрим  влияние  некоторых элементов на организм человека.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икроэлементы в таблице Менделеева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968552" cy="3456384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052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ctroom.ru/wp-content/uploads/2012/09/vdo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97074"/>
            <a:ext cx="4680520" cy="3123183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784" y="620688"/>
            <a:ext cx="42302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Цинк обладает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рано-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язвозаживляющим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действием, участвует в процессах вкусового восприятия и обоняния, необходим для функционирования центральной нервной системы,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процессов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запоминания. Входит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состав более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80 ферментов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http://st1.diets.ru/data/cache/2013nov/28/14/1695050_89110-7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12" y="2102245"/>
            <a:ext cx="3765722" cy="2761530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63265" y="780340"/>
            <a:ext cx="2020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Цинк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67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07242"/>
            <a:ext cx="54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Железо необходимо для полноценного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функционирования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организма. Оно принимает участие в создании гемоглобина (красного пигмента крови) и в процессах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кроветворения.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отсутствии железа не образуются красные кровяные тельца (эритроциты), которые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регулируют кислотно-щелочной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баланс, помогают выводить из организма углекислоту, обеспечивают клеткам питание в виде фрагментов органических молекул и ионов некоторых солей.</a:t>
            </a:r>
          </a:p>
        </p:txBody>
      </p:sp>
      <p:pic>
        <p:nvPicPr>
          <p:cNvPr id="2050" name="Picture 2" descr="http://analitikaua.net/wp-content/uploads/2013/06/Kletki-krov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50" y="4048701"/>
            <a:ext cx="3501835" cy="2625205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900igr.net/datai/biologija/Biologija-krov/0009-010-Eritrots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842" y="1691011"/>
            <a:ext cx="2825568" cy="2835696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59671" y="737428"/>
            <a:ext cx="25033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Железо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44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03766"/>
            <a:ext cx="38164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Серебро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обладает выраженным бактерицидным,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противовоспалительным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действием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Серебро - естественный бактерицидный металл, эффективный против 650 видов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бактерий, вирусов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которые не приобретают к нему устойчивости, в отличие от практически всех антибиотиков.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Золото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усиливает бактерицидное действие серебра. Возможно участие золота в нормализации иммунных процессов в организме.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027" y="42571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://washing-machines.ru/aimg/content/54ff34d75d8a6d4c067522cf76e77db5b7f8f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205"/>
            <a:ext cx="2768564" cy="2592288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rawolta.ru/wp-content/uploads/2013/01/silver-water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26" y="3717032"/>
            <a:ext cx="3456384" cy="3033586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96136" y="612213"/>
            <a:ext cx="2895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Серебро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7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7325"/>
            <a:ext cx="35283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Медь участвует в образовании миелиновых оболочек нервов, дегенерация которых приводит к рассеянному склерозу и другим тяжелым нарушениям нервной системы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Медь участвует в синтезе пигментов кожи, пигментов глаз и волос.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cs605131.vk.me/v605131623/4a68/lvXrqLZIR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80530"/>
            <a:ext cx="3354743" cy="2243484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interlinks.ru/images/stories/beauty/hair/HairColor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77696"/>
            <a:ext cx="3565503" cy="2425512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44208" y="764704"/>
            <a:ext cx="1930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Медь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ttp://otvetin.ru/uploads/posts/2010-03/1267993009_pamyat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3300934" cy="2462735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13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4176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Магний является антистрессовым макроэлементом, оказывает нормализующее действие на состояние нервной системы и ее высших отделов (особенно в сочетании с витамином В6) при нервном напряжении, депрессиях, неврозах.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Магний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незаменим при борьбе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раком.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medklik.ru/upload/news/kletki-moz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3257550" cy="2438400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0.liveinternet.ru/images/attach/c/9/106/646/106646902_3821971_nerv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t="5437" r="3547" b="44648"/>
          <a:stretch/>
        </p:blipFill>
        <p:spPr bwMode="auto">
          <a:xfrm>
            <a:off x="342058" y="4715272"/>
            <a:ext cx="5342467" cy="1744878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84525" y="836712"/>
            <a:ext cx="2760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Магний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47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myhealth21.ru/wp-content/uploads/2012/11/Strengthening-bones-calcium-vitamin-D-contributes11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92" y="4532877"/>
            <a:ext cx="2857500" cy="2143125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768706"/>
            <a:ext cx="36724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организме человека содержится 1000-1200 г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этого крайне полезного элемента. Кальций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играет важнейшую роль в формировании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костей, участвует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процессах передачи нервных импульсов, обеспечивает равновесие между процессами возбуждения и торможения в коре головного мозга, участвует в регуляции сократимости скелетных мышц и мышцы сердца, влияет на кислотно-щелочное равновесие организма, активность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разного рода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ферментов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tiens-vrn.ru/wp-content/uploads/kalciy-d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41" y="2789945"/>
            <a:ext cx="2160240" cy="3267744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http://nina555.ru/wp-content/uploads/2012/10/2012-10-06_1950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220" y="1556792"/>
            <a:ext cx="2857500" cy="2867025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7932" y="725795"/>
            <a:ext cx="30159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Кальций 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853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216</TotalTime>
  <Words>768</Words>
  <Application>Microsoft Office PowerPoint</Application>
  <PresentationFormat>Экран (4:3)</PresentationFormat>
  <Paragraphs>132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Evgeniy</cp:lastModifiedBy>
  <cp:revision>36</cp:revision>
  <dcterms:modified xsi:type="dcterms:W3CDTF">2014-12-24T13:14:24Z</dcterms:modified>
</cp:coreProperties>
</file>