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931F-D968-4E1E-93E9-AE6251BACD5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7620-5681-4B8F-9AE0-36CD75B30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931F-D968-4E1E-93E9-AE6251BACD5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7620-5681-4B8F-9AE0-36CD75B30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931F-D968-4E1E-93E9-AE6251BACD5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7620-5681-4B8F-9AE0-36CD75B30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931F-D968-4E1E-93E9-AE6251BACD5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7620-5681-4B8F-9AE0-36CD75B30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931F-D968-4E1E-93E9-AE6251BACD5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7620-5681-4B8F-9AE0-36CD75B30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931F-D968-4E1E-93E9-AE6251BACD5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7620-5681-4B8F-9AE0-36CD75B30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931F-D968-4E1E-93E9-AE6251BACD5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7620-5681-4B8F-9AE0-36CD75B30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931F-D968-4E1E-93E9-AE6251BACD5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7620-5681-4B8F-9AE0-36CD75B30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931F-D968-4E1E-93E9-AE6251BACD5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7620-5681-4B8F-9AE0-36CD75B30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931F-D968-4E1E-93E9-AE6251BACD5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7620-5681-4B8F-9AE0-36CD75B30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931F-D968-4E1E-93E9-AE6251BACD5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627620-5681-4B8F-9AE0-36CD75B30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5C931F-D968-4E1E-93E9-AE6251BACD5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627620-5681-4B8F-9AE0-36CD75B30A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85926"/>
            <a:ext cx="7851648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воспитательной работы со школьниками в рамках ФГОС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86256"/>
            <a:ext cx="7854696" cy="192882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ня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6458" cy="6858000"/>
          </a:xfrm>
          <a:prstGeom prst="rect">
            <a:avLst/>
          </a:prstGeom>
        </p:spPr>
      </p:pic>
      <p:pic>
        <p:nvPicPr>
          <p:cNvPr id="5" name="Рисунок 4" descr="аня 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355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ня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26762" cy="6858000"/>
          </a:xfrm>
          <a:prstGeom prst="rect">
            <a:avLst/>
          </a:prstGeom>
        </p:spPr>
      </p:pic>
      <p:pic>
        <p:nvPicPr>
          <p:cNvPr id="5" name="Рисунок 4" descr="аня 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ня 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70128" cy="6858000"/>
          </a:xfrm>
          <a:prstGeom prst="rect">
            <a:avLst/>
          </a:prstGeom>
        </p:spPr>
      </p:pic>
      <p:pic>
        <p:nvPicPr>
          <p:cNvPr id="5" name="Рисунок 4" descr="аня 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4680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воспитания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36754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Социально-педагогическая поддержка становления и развития высоконравственного, творческого, компетентного гражданина России, принимающего судьбу Отечества как свою личную, осознающего ответственность за настоящее и будущее своей страны, укорененного в духовных и культурных традициях многонационального народа Российской Федерации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воспитания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29610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В области формирования личностной культуры</a:t>
            </a:r>
          </a:p>
          <a:p>
            <a:pPr algn="just"/>
            <a:r>
              <a:rPr lang="ru-RU" sz="2800" dirty="0" smtClean="0"/>
              <a:t>В области формирования социальной культуры</a:t>
            </a:r>
          </a:p>
          <a:p>
            <a:pPr algn="just"/>
            <a:r>
              <a:rPr lang="ru-RU" sz="2800" dirty="0" smtClean="0"/>
              <a:t>В области формирования семейной культуры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327928" cy="893266"/>
          </a:xfrm>
        </p:spPr>
        <p:txBody>
          <a:bodyPr/>
          <a:lstStyle/>
          <a:p>
            <a:r>
              <a:rPr lang="ru-RU" dirty="0" smtClean="0"/>
              <a:t>Направления воспитания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857364"/>
            <a:ext cx="7772400" cy="457203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Воспитание гражданственности, патриотизма, уважения к правам, свободам и обязанностям человека</a:t>
            </a:r>
          </a:p>
          <a:p>
            <a:pPr marL="457200" indent="-457200">
              <a:buAutoNum type="arabicPeriod"/>
            </a:pPr>
            <a:r>
              <a:rPr lang="ru-RU" dirty="0" smtClean="0"/>
              <a:t>Воспитание нравственных чувств и этического сознания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Воспитание трудолюбия, творческого отношения к образованию, труду, жизни</a:t>
            </a:r>
          </a:p>
          <a:p>
            <a:pPr marL="457200" indent="-457200">
              <a:buAutoNum type="arabicPeriod"/>
            </a:pPr>
            <a:r>
              <a:rPr lang="ru-RU" dirty="0" smtClean="0"/>
              <a:t>Воспитание ценностного отношения к природе, окружающей среде (экологическое воспитание)</a:t>
            </a:r>
          </a:p>
          <a:p>
            <a:pPr marL="457200" indent="-457200">
              <a:buAutoNum type="arabicPeriod"/>
            </a:pPr>
            <a:r>
              <a:rPr lang="ru-RU" dirty="0" smtClean="0"/>
              <a:t>Воспитание ценностного отношения к прекрасному, формирование представлений об эстетических идеалах и ценностях (эстетическое воспитание)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ня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6887" cy="6858000"/>
          </a:xfrm>
          <a:prstGeom prst="rect">
            <a:avLst/>
          </a:prstGeom>
        </p:spPr>
      </p:pic>
      <p:pic>
        <p:nvPicPr>
          <p:cNvPr id="5" name="Рисунок 4" descr="аня 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134" y="0"/>
            <a:ext cx="46968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Принципы воспитания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5329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Принцип ориентации на идеал</a:t>
            </a:r>
          </a:p>
          <a:p>
            <a:pPr marL="457200" indent="-457200">
              <a:buAutoNum type="arabicPeriod"/>
            </a:pPr>
            <a:r>
              <a:rPr lang="ru-RU" sz="2400" dirty="0" err="1" smtClean="0"/>
              <a:t>Аксиологический</a:t>
            </a:r>
            <a:r>
              <a:rPr lang="ru-RU" sz="2400" dirty="0" smtClean="0"/>
              <a:t> принцип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Принцип следования нравственному примеру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Принцип персонификации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Принцип диалогического общения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Принцип </a:t>
            </a:r>
            <a:r>
              <a:rPr lang="ru-RU" sz="2400" dirty="0" err="1" smtClean="0"/>
              <a:t>полисубъектности</a:t>
            </a:r>
            <a:r>
              <a:rPr lang="ru-RU" sz="2400" dirty="0" smtClean="0"/>
              <a:t> воспитания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Принцип </a:t>
            </a:r>
            <a:r>
              <a:rPr lang="ru-RU" sz="2400" dirty="0" err="1" smtClean="0"/>
              <a:t>системно-деятельностной</a:t>
            </a:r>
            <a:r>
              <a:rPr lang="ru-RU" sz="2400" dirty="0" smtClean="0"/>
              <a:t> организации воспитания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969256"/>
          </a:xfrm>
        </p:spPr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85992"/>
            <a:ext cx="7772400" cy="4071966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dirty="0" smtClean="0"/>
              <a:t>Совместная педагогическая деятельность семьи и образовательного учреждения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Сочетание педагогического просвещения с педагогическим самообразованием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Педагогическое внимание, уважение и требовательность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Поддержка и индивидуальное сопровождение становления и развития педагогической культуры родителей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Содействие родителям в решении индивидуальных проблем воспитания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Опора на положительный опыт семейного воспитания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724732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Приобретение обучающимися социальных знаний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Получение обучающимися опыта освоения базовых ценностей общества и позитивное отношение к ним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Получение обучающимися начального опыта самостоятельного общественного действия, формирование у них социально-приемлемых моделей поведения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227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Организация воспитательной работы со школьниками в рамках ФГОС </vt:lpstr>
      <vt:lpstr>Слайд 2</vt:lpstr>
      <vt:lpstr>Цель воспитания</vt:lpstr>
      <vt:lpstr>Задачи воспитания</vt:lpstr>
      <vt:lpstr>Направления воспитания</vt:lpstr>
      <vt:lpstr>Слайд 6</vt:lpstr>
      <vt:lpstr>Принципы воспитания</vt:lpstr>
      <vt:lpstr>Работа с родителями</vt:lpstr>
      <vt:lpstr>Результаты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воспитательной работы со школьниками в рамках ФГОС</dc:title>
  <dc:creator>Аня</dc:creator>
  <cp:lastModifiedBy>Аня</cp:lastModifiedBy>
  <cp:revision>5</cp:revision>
  <dcterms:created xsi:type="dcterms:W3CDTF">2014-02-14T21:14:27Z</dcterms:created>
  <dcterms:modified xsi:type="dcterms:W3CDTF">2014-02-26T13:45:21Z</dcterms:modified>
</cp:coreProperties>
</file>