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632" r:id="rId3"/>
    <p:sldId id="634" r:id="rId4"/>
    <p:sldId id="584" r:id="rId5"/>
    <p:sldId id="636" r:id="rId6"/>
    <p:sldId id="638" r:id="rId7"/>
    <p:sldId id="586" r:id="rId8"/>
    <p:sldId id="588" r:id="rId9"/>
    <p:sldId id="566" r:id="rId10"/>
    <p:sldId id="580" r:id="rId11"/>
    <p:sldId id="570" r:id="rId12"/>
    <p:sldId id="560" r:id="rId13"/>
    <p:sldId id="4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оутбук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A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>
      <p:cViewPr>
        <p:scale>
          <a:sx n="73" d="100"/>
          <a:sy n="73" d="100"/>
        </p:scale>
        <p:origin x="-89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33858-DE55-470E-B925-465516DA9A55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4ACEC-F23A-4ED8-B5FA-BBAED5EE5A17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Учитель биологии</a:t>
          </a:r>
          <a:endParaRPr lang="ru-RU" dirty="0">
            <a:solidFill>
              <a:srgbClr val="7030A0"/>
            </a:solidFill>
          </a:endParaRPr>
        </a:p>
      </dgm:t>
    </dgm:pt>
    <dgm:pt modelId="{41F0F687-E0F8-4655-AC3C-D132B6B85D4B}" type="parTrans" cxnId="{59AC0BB3-F93B-486C-93C5-05E0048ABC1B}">
      <dgm:prSet/>
      <dgm:spPr/>
      <dgm:t>
        <a:bodyPr/>
        <a:lstStyle/>
        <a:p>
          <a:endParaRPr lang="ru-RU"/>
        </a:p>
      </dgm:t>
    </dgm:pt>
    <dgm:pt modelId="{95095AE8-0C73-4ACE-B643-AD7BE2AE5CEB}" type="sibTrans" cxnId="{59AC0BB3-F93B-486C-93C5-05E0048ABC1B}">
      <dgm:prSet/>
      <dgm:spPr/>
      <dgm:t>
        <a:bodyPr/>
        <a:lstStyle/>
        <a:p>
          <a:endParaRPr lang="ru-RU"/>
        </a:p>
      </dgm:t>
    </dgm:pt>
    <dgm:pt modelId="{B4988BC3-19E8-4BE0-ABAE-88EBA8EC8A5A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ГБОУ СКОШИ №7</a:t>
          </a:r>
          <a:endParaRPr lang="ru-RU" b="1" dirty="0">
            <a:solidFill>
              <a:srgbClr val="7030A0"/>
            </a:solidFill>
          </a:endParaRPr>
        </a:p>
      </dgm:t>
    </dgm:pt>
    <dgm:pt modelId="{27827225-ABDA-43F7-ADAF-B7E9BC93AE9F}" type="parTrans" cxnId="{91C97A54-E110-4124-9E09-8A5523A99B97}">
      <dgm:prSet/>
      <dgm:spPr/>
      <dgm:t>
        <a:bodyPr/>
        <a:lstStyle/>
        <a:p>
          <a:endParaRPr lang="ru-RU"/>
        </a:p>
      </dgm:t>
    </dgm:pt>
    <dgm:pt modelId="{ABFC7275-D638-489E-A1DB-6C7B30C02570}" type="sibTrans" cxnId="{91C97A54-E110-4124-9E09-8A5523A99B97}">
      <dgm:prSet/>
      <dgm:spPr/>
      <dgm:t>
        <a:bodyPr/>
        <a:lstStyle/>
        <a:p>
          <a:endParaRPr lang="ru-RU"/>
        </a:p>
      </dgm:t>
    </dgm:pt>
    <dgm:pt modelId="{1A6B7954-2D09-4234-A557-32DCF095DFC0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Карасева Марина Алексеевна</a:t>
          </a:r>
          <a:endParaRPr lang="ru-RU" b="1" dirty="0">
            <a:solidFill>
              <a:srgbClr val="7030A0"/>
            </a:solidFill>
          </a:endParaRPr>
        </a:p>
      </dgm:t>
    </dgm:pt>
    <dgm:pt modelId="{E9AB8134-EE93-4251-8B73-9BEA904A929A}" type="parTrans" cxnId="{A32DB2E7-D06A-4000-9376-32496D0F2318}">
      <dgm:prSet/>
      <dgm:spPr/>
      <dgm:t>
        <a:bodyPr/>
        <a:lstStyle/>
        <a:p>
          <a:endParaRPr lang="ru-RU"/>
        </a:p>
      </dgm:t>
    </dgm:pt>
    <dgm:pt modelId="{544FC31E-F063-4187-ABC9-F6E08EF7D92D}" type="sibTrans" cxnId="{A32DB2E7-D06A-4000-9376-32496D0F2318}">
      <dgm:prSet/>
      <dgm:spPr/>
      <dgm:t>
        <a:bodyPr/>
        <a:lstStyle/>
        <a:p>
          <a:endParaRPr lang="ru-RU"/>
        </a:p>
      </dgm:t>
    </dgm:pt>
    <dgm:pt modelId="{2C6784CF-DD5A-4A3C-9B82-5905B2983554}" type="pres">
      <dgm:prSet presAssocID="{95A33858-DE55-470E-B925-465516DA9A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BF8D7-111E-42B9-8415-C17E5624C884}" type="pres">
      <dgm:prSet presAssocID="{7B04ACEC-F23A-4ED8-B5FA-BBAED5EE5A17}" presName="circle1" presStyleLbl="node1" presStyleIdx="0" presStyleCnt="3"/>
      <dgm:spPr/>
    </dgm:pt>
    <dgm:pt modelId="{9D22D51F-1531-4A93-8DCC-A252095C9A83}" type="pres">
      <dgm:prSet presAssocID="{7B04ACEC-F23A-4ED8-B5FA-BBAED5EE5A17}" presName="space" presStyleCnt="0"/>
      <dgm:spPr/>
    </dgm:pt>
    <dgm:pt modelId="{E740C656-B1AC-431D-AA5B-6B8067A43890}" type="pres">
      <dgm:prSet presAssocID="{7B04ACEC-F23A-4ED8-B5FA-BBAED5EE5A17}" presName="rect1" presStyleLbl="alignAcc1" presStyleIdx="0" presStyleCnt="3"/>
      <dgm:spPr/>
      <dgm:t>
        <a:bodyPr/>
        <a:lstStyle/>
        <a:p>
          <a:endParaRPr lang="ru-RU"/>
        </a:p>
      </dgm:t>
    </dgm:pt>
    <dgm:pt modelId="{87C41696-DB81-44A4-88EE-260A657AD1F6}" type="pres">
      <dgm:prSet presAssocID="{B4988BC3-19E8-4BE0-ABAE-88EBA8EC8A5A}" presName="vertSpace2" presStyleLbl="node1" presStyleIdx="0" presStyleCnt="3"/>
      <dgm:spPr/>
    </dgm:pt>
    <dgm:pt modelId="{CA62ED69-B104-45C9-A2A2-6C952F51C668}" type="pres">
      <dgm:prSet presAssocID="{B4988BC3-19E8-4BE0-ABAE-88EBA8EC8A5A}" presName="circle2" presStyleLbl="node1" presStyleIdx="1" presStyleCnt="3"/>
      <dgm:spPr/>
    </dgm:pt>
    <dgm:pt modelId="{2C45A927-F748-4A37-A3E9-F61BC4D56AED}" type="pres">
      <dgm:prSet presAssocID="{B4988BC3-19E8-4BE0-ABAE-88EBA8EC8A5A}" presName="rect2" presStyleLbl="alignAcc1" presStyleIdx="1" presStyleCnt="3" custLinFactNeighborX="1382" custLinFactNeighborY="1838"/>
      <dgm:spPr/>
      <dgm:t>
        <a:bodyPr/>
        <a:lstStyle/>
        <a:p>
          <a:endParaRPr lang="ru-RU"/>
        </a:p>
      </dgm:t>
    </dgm:pt>
    <dgm:pt modelId="{805FC656-D4A3-4D53-BEFE-671EFBF72EA1}" type="pres">
      <dgm:prSet presAssocID="{1A6B7954-2D09-4234-A557-32DCF095DFC0}" presName="vertSpace3" presStyleLbl="node1" presStyleIdx="1" presStyleCnt="3"/>
      <dgm:spPr/>
    </dgm:pt>
    <dgm:pt modelId="{65CA0450-83AB-4645-92D8-CB068FD1183E}" type="pres">
      <dgm:prSet presAssocID="{1A6B7954-2D09-4234-A557-32DCF095DFC0}" presName="circle3" presStyleLbl="node1" presStyleIdx="2" presStyleCnt="3"/>
      <dgm:spPr/>
    </dgm:pt>
    <dgm:pt modelId="{A38C3A99-40CD-4A9C-8337-96F8C1EDF1C8}" type="pres">
      <dgm:prSet presAssocID="{1A6B7954-2D09-4234-A557-32DCF095DFC0}" presName="rect3" presStyleLbl="alignAcc1" presStyleIdx="2" presStyleCnt="3"/>
      <dgm:spPr/>
      <dgm:t>
        <a:bodyPr/>
        <a:lstStyle/>
        <a:p>
          <a:endParaRPr lang="ru-RU"/>
        </a:p>
      </dgm:t>
    </dgm:pt>
    <dgm:pt modelId="{00E4A171-DCA6-48EC-BD53-DCC157116A34}" type="pres">
      <dgm:prSet presAssocID="{7B04ACEC-F23A-4ED8-B5FA-BBAED5EE5A1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206F1-7812-46A2-BDB7-CEE7341F15D6}" type="pres">
      <dgm:prSet presAssocID="{B4988BC3-19E8-4BE0-ABAE-88EBA8EC8A5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40C66-E510-4327-82E0-07452A8C99B5}" type="pres">
      <dgm:prSet presAssocID="{1A6B7954-2D09-4234-A557-32DCF095DFC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675A5-B52C-4367-9983-D7B4286D8C5D}" type="presOf" srcId="{B4988BC3-19E8-4BE0-ABAE-88EBA8EC8A5A}" destId="{2C45A927-F748-4A37-A3E9-F61BC4D56AED}" srcOrd="0" destOrd="0" presId="urn:microsoft.com/office/officeart/2005/8/layout/target3"/>
    <dgm:cxn modelId="{59AC0BB3-F93B-486C-93C5-05E0048ABC1B}" srcId="{95A33858-DE55-470E-B925-465516DA9A55}" destId="{7B04ACEC-F23A-4ED8-B5FA-BBAED5EE5A17}" srcOrd="0" destOrd="0" parTransId="{41F0F687-E0F8-4655-AC3C-D132B6B85D4B}" sibTransId="{95095AE8-0C73-4ACE-B643-AD7BE2AE5CEB}"/>
    <dgm:cxn modelId="{A32DB2E7-D06A-4000-9376-32496D0F2318}" srcId="{95A33858-DE55-470E-B925-465516DA9A55}" destId="{1A6B7954-2D09-4234-A557-32DCF095DFC0}" srcOrd="2" destOrd="0" parTransId="{E9AB8134-EE93-4251-8B73-9BEA904A929A}" sibTransId="{544FC31E-F063-4187-ABC9-F6E08EF7D92D}"/>
    <dgm:cxn modelId="{91C97A54-E110-4124-9E09-8A5523A99B97}" srcId="{95A33858-DE55-470E-B925-465516DA9A55}" destId="{B4988BC3-19E8-4BE0-ABAE-88EBA8EC8A5A}" srcOrd="1" destOrd="0" parTransId="{27827225-ABDA-43F7-ADAF-B7E9BC93AE9F}" sibTransId="{ABFC7275-D638-489E-A1DB-6C7B30C02570}"/>
    <dgm:cxn modelId="{73EA10FA-445F-4509-904A-66110CD7B957}" type="presOf" srcId="{7B04ACEC-F23A-4ED8-B5FA-BBAED5EE5A17}" destId="{E740C656-B1AC-431D-AA5B-6B8067A43890}" srcOrd="0" destOrd="0" presId="urn:microsoft.com/office/officeart/2005/8/layout/target3"/>
    <dgm:cxn modelId="{0A7E1190-36BF-4310-B815-B1741E32AF6E}" type="presOf" srcId="{95A33858-DE55-470E-B925-465516DA9A55}" destId="{2C6784CF-DD5A-4A3C-9B82-5905B2983554}" srcOrd="0" destOrd="0" presId="urn:microsoft.com/office/officeart/2005/8/layout/target3"/>
    <dgm:cxn modelId="{4CCE7A29-E3C5-44F8-8C9C-E89939FF7231}" type="presOf" srcId="{1A6B7954-2D09-4234-A557-32DCF095DFC0}" destId="{D1740C66-E510-4327-82E0-07452A8C99B5}" srcOrd="1" destOrd="0" presId="urn:microsoft.com/office/officeart/2005/8/layout/target3"/>
    <dgm:cxn modelId="{28CC5316-3F4F-4E9E-A28C-3069071579CA}" type="presOf" srcId="{7B04ACEC-F23A-4ED8-B5FA-BBAED5EE5A17}" destId="{00E4A171-DCA6-48EC-BD53-DCC157116A34}" srcOrd="1" destOrd="0" presId="urn:microsoft.com/office/officeart/2005/8/layout/target3"/>
    <dgm:cxn modelId="{8A1C6706-9621-46AD-B0A9-AE63AAB38D36}" type="presOf" srcId="{1A6B7954-2D09-4234-A557-32DCF095DFC0}" destId="{A38C3A99-40CD-4A9C-8337-96F8C1EDF1C8}" srcOrd="0" destOrd="0" presId="urn:microsoft.com/office/officeart/2005/8/layout/target3"/>
    <dgm:cxn modelId="{BCAF246F-9948-417B-8A0B-DE7E88B5632B}" type="presOf" srcId="{B4988BC3-19E8-4BE0-ABAE-88EBA8EC8A5A}" destId="{C34206F1-7812-46A2-BDB7-CEE7341F15D6}" srcOrd="1" destOrd="0" presId="urn:microsoft.com/office/officeart/2005/8/layout/target3"/>
    <dgm:cxn modelId="{9A5C91EB-E788-48E3-9E92-AF32D1D67FA4}" type="presParOf" srcId="{2C6784CF-DD5A-4A3C-9B82-5905B2983554}" destId="{426BF8D7-111E-42B9-8415-C17E5624C884}" srcOrd="0" destOrd="0" presId="urn:microsoft.com/office/officeart/2005/8/layout/target3"/>
    <dgm:cxn modelId="{2FF39F2A-5BE1-481F-BB60-209F95C4D62C}" type="presParOf" srcId="{2C6784CF-DD5A-4A3C-9B82-5905B2983554}" destId="{9D22D51F-1531-4A93-8DCC-A252095C9A83}" srcOrd="1" destOrd="0" presId="urn:microsoft.com/office/officeart/2005/8/layout/target3"/>
    <dgm:cxn modelId="{AF5B9AF4-0CEA-4B26-ADC4-571AC6CA55AE}" type="presParOf" srcId="{2C6784CF-DD5A-4A3C-9B82-5905B2983554}" destId="{E740C656-B1AC-431D-AA5B-6B8067A43890}" srcOrd="2" destOrd="0" presId="urn:microsoft.com/office/officeart/2005/8/layout/target3"/>
    <dgm:cxn modelId="{8C61DABA-58CE-46E2-888B-C0B88CAFBEA4}" type="presParOf" srcId="{2C6784CF-DD5A-4A3C-9B82-5905B2983554}" destId="{87C41696-DB81-44A4-88EE-260A657AD1F6}" srcOrd="3" destOrd="0" presId="urn:microsoft.com/office/officeart/2005/8/layout/target3"/>
    <dgm:cxn modelId="{DD7E2F56-150B-49D5-A323-405806487F3F}" type="presParOf" srcId="{2C6784CF-DD5A-4A3C-9B82-5905B2983554}" destId="{CA62ED69-B104-45C9-A2A2-6C952F51C668}" srcOrd="4" destOrd="0" presId="urn:microsoft.com/office/officeart/2005/8/layout/target3"/>
    <dgm:cxn modelId="{6A689C32-A4F4-41CD-8B09-4CAC2F33D7F2}" type="presParOf" srcId="{2C6784CF-DD5A-4A3C-9B82-5905B2983554}" destId="{2C45A927-F748-4A37-A3E9-F61BC4D56AED}" srcOrd="5" destOrd="0" presId="urn:microsoft.com/office/officeart/2005/8/layout/target3"/>
    <dgm:cxn modelId="{46BF3E88-D725-4D2F-99CF-C36C4252E721}" type="presParOf" srcId="{2C6784CF-DD5A-4A3C-9B82-5905B2983554}" destId="{805FC656-D4A3-4D53-BEFE-671EFBF72EA1}" srcOrd="6" destOrd="0" presId="urn:microsoft.com/office/officeart/2005/8/layout/target3"/>
    <dgm:cxn modelId="{30B56C03-666C-48BC-8141-DC94D7C65EF0}" type="presParOf" srcId="{2C6784CF-DD5A-4A3C-9B82-5905B2983554}" destId="{65CA0450-83AB-4645-92D8-CB068FD1183E}" srcOrd="7" destOrd="0" presId="urn:microsoft.com/office/officeart/2005/8/layout/target3"/>
    <dgm:cxn modelId="{A3D9816A-CA9B-45B9-B45B-67AAD213432A}" type="presParOf" srcId="{2C6784CF-DD5A-4A3C-9B82-5905B2983554}" destId="{A38C3A99-40CD-4A9C-8337-96F8C1EDF1C8}" srcOrd="8" destOrd="0" presId="urn:microsoft.com/office/officeart/2005/8/layout/target3"/>
    <dgm:cxn modelId="{A471737C-63BF-421F-9274-14D764839371}" type="presParOf" srcId="{2C6784CF-DD5A-4A3C-9B82-5905B2983554}" destId="{00E4A171-DCA6-48EC-BD53-DCC157116A34}" srcOrd="9" destOrd="0" presId="urn:microsoft.com/office/officeart/2005/8/layout/target3"/>
    <dgm:cxn modelId="{543C22B3-B17B-4260-B13C-A67F2156A345}" type="presParOf" srcId="{2C6784CF-DD5A-4A3C-9B82-5905B2983554}" destId="{C34206F1-7812-46A2-BDB7-CEE7341F15D6}" srcOrd="10" destOrd="0" presId="urn:microsoft.com/office/officeart/2005/8/layout/target3"/>
    <dgm:cxn modelId="{24F1EBC6-8912-4C6F-AE7A-DFC9D6D937C1}" type="presParOf" srcId="{2C6784CF-DD5A-4A3C-9B82-5905B2983554}" destId="{D1740C66-E510-4327-82E0-07452A8C99B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1E2F5C-55A6-4C9F-86E7-B489E2DA9CF8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838FEE-610B-49BB-A9A9-819CC972C625}">
      <dgm:prSet custT="1"/>
      <dgm:spPr/>
      <dgm:t>
        <a:bodyPr/>
        <a:lstStyle/>
        <a:p>
          <a:pPr rtl="0"/>
          <a:r>
            <a:rPr lang="ru-RU" sz="2000" b="0" i="0" baseline="0" dirty="0" smtClean="0">
              <a:solidFill>
                <a:srgbClr val="7030A0"/>
              </a:solidFill>
            </a:rPr>
            <a:t>Развитие связной речи осуществлялось через описание различных явлений природы, опытов и предметов, например,  </a:t>
          </a:r>
          <a:r>
            <a:rPr lang="ru-RU" sz="2000" b="1" i="0" baseline="0" dirty="0" smtClean="0">
              <a:solidFill>
                <a:srgbClr val="7030A0"/>
              </a:solidFill>
            </a:rPr>
            <a:t>описание полезных ископаемых по плану</a:t>
          </a:r>
          <a:r>
            <a:rPr lang="ru-RU" sz="2000" b="1" i="0" baseline="0" dirty="0" smtClean="0"/>
            <a:t>.</a:t>
          </a:r>
          <a:endParaRPr lang="ru-RU" sz="2000" b="0" i="0" baseline="0" dirty="0"/>
        </a:p>
      </dgm:t>
    </dgm:pt>
    <dgm:pt modelId="{396E99E0-DED5-4B69-9AA0-8FA2AFE51059}" type="parTrans" cxnId="{BFB0A589-9D10-468B-914C-0D8AEC5000A7}">
      <dgm:prSet/>
      <dgm:spPr/>
      <dgm:t>
        <a:bodyPr/>
        <a:lstStyle/>
        <a:p>
          <a:endParaRPr lang="ru-RU"/>
        </a:p>
      </dgm:t>
    </dgm:pt>
    <dgm:pt modelId="{27410336-A266-4694-8C59-334280ECD15F}" type="sibTrans" cxnId="{BFB0A589-9D10-468B-914C-0D8AEC5000A7}">
      <dgm:prSet/>
      <dgm:spPr/>
      <dgm:t>
        <a:bodyPr/>
        <a:lstStyle/>
        <a:p>
          <a:endParaRPr lang="ru-RU"/>
        </a:p>
      </dgm:t>
    </dgm:pt>
    <dgm:pt modelId="{A3562B6B-E182-4ADD-AF3B-C89876A86BA4}" type="pres">
      <dgm:prSet presAssocID="{E11E2F5C-55A6-4C9F-86E7-B489E2DA9CF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49CDD-3F68-4B67-BE76-8C4F91A1C11B}" type="pres">
      <dgm:prSet presAssocID="{1F838FEE-610B-49BB-A9A9-819CC972C625}" presName="circle1" presStyleLbl="node1" presStyleIdx="0" presStyleCnt="1"/>
      <dgm:spPr/>
    </dgm:pt>
    <dgm:pt modelId="{AF1F1BA4-3413-47B5-8D71-A07858422222}" type="pres">
      <dgm:prSet presAssocID="{1F838FEE-610B-49BB-A9A9-819CC972C625}" presName="space" presStyleCnt="0"/>
      <dgm:spPr/>
    </dgm:pt>
    <dgm:pt modelId="{CC6C4439-393A-493C-8E64-F6B0B811722D}" type="pres">
      <dgm:prSet presAssocID="{1F838FEE-610B-49BB-A9A9-819CC972C625}" presName="rect1" presStyleLbl="alignAcc1" presStyleIdx="0" presStyleCnt="1"/>
      <dgm:spPr/>
      <dgm:t>
        <a:bodyPr/>
        <a:lstStyle/>
        <a:p>
          <a:endParaRPr lang="ru-RU"/>
        </a:p>
      </dgm:t>
    </dgm:pt>
    <dgm:pt modelId="{0E12D127-8641-4B12-9122-5096C766CD54}" type="pres">
      <dgm:prSet presAssocID="{1F838FEE-610B-49BB-A9A9-819CC972C62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B0A589-9D10-468B-914C-0D8AEC5000A7}" srcId="{E11E2F5C-55A6-4C9F-86E7-B489E2DA9CF8}" destId="{1F838FEE-610B-49BB-A9A9-819CC972C625}" srcOrd="0" destOrd="0" parTransId="{396E99E0-DED5-4B69-9AA0-8FA2AFE51059}" sibTransId="{27410336-A266-4694-8C59-334280ECD15F}"/>
    <dgm:cxn modelId="{84C6709B-61C0-442E-A0E5-32405B8A05FF}" type="presOf" srcId="{1F838FEE-610B-49BB-A9A9-819CC972C625}" destId="{0E12D127-8641-4B12-9122-5096C766CD54}" srcOrd="1" destOrd="0" presId="urn:microsoft.com/office/officeart/2005/8/layout/target3"/>
    <dgm:cxn modelId="{E629C398-4311-44E9-B90F-21A50A1F0733}" type="presOf" srcId="{E11E2F5C-55A6-4C9F-86E7-B489E2DA9CF8}" destId="{A3562B6B-E182-4ADD-AF3B-C89876A86BA4}" srcOrd="0" destOrd="0" presId="urn:microsoft.com/office/officeart/2005/8/layout/target3"/>
    <dgm:cxn modelId="{ED7C9CDC-6B23-453B-BA29-10C9C3E72FD4}" type="presOf" srcId="{1F838FEE-610B-49BB-A9A9-819CC972C625}" destId="{CC6C4439-393A-493C-8E64-F6B0B811722D}" srcOrd="0" destOrd="0" presId="urn:microsoft.com/office/officeart/2005/8/layout/target3"/>
    <dgm:cxn modelId="{96A5679E-76F8-463B-96F2-961BA033169B}" type="presParOf" srcId="{A3562B6B-E182-4ADD-AF3B-C89876A86BA4}" destId="{B3849CDD-3F68-4B67-BE76-8C4F91A1C11B}" srcOrd="0" destOrd="0" presId="urn:microsoft.com/office/officeart/2005/8/layout/target3"/>
    <dgm:cxn modelId="{E7BD7CE8-67DA-4936-8F9F-282E53885B0F}" type="presParOf" srcId="{A3562B6B-E182-4ADD-AF3B-C89876A86BA4}" destId="{AF1F1BA4-3413-47B5-8D71-A07858422222}" srcOrd="1" destOrd="0" presId="urn:microsoft.com/office/officeart/2005/8/layout/target3"/>
    <dgm:cxn modelId="{4E8CC913-48E6-4F7F-A0F1-8D612715406A}" type="presParOf" srcId="{A3562B6B-E182-4ADD-AF3B-C89876A86BA4}" destId="{CC6C4439-393A-493C-8E64-F6B0B811722D}" srcOrd="2" destOrd="0" presId="urn:microsoft.com/office/officeart/2005/8/layout/target3"/>
    <dgm:cxn modelId="{0B3B2064-98B8-4284-A775-F0CF4A002672}" type="presParOf" srcId="{A3562B6B-E182-4ADD-AF3B-C89876A86BA4}" destId="{0E12D127-8641-4B12-9122-5096C766CD5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4B8305-317B-4884-B306-72C13D3D3E13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CC496D9-BCC7-4279-9839-D0125BD2A175}">
      <dgm:prSet custT="1"/>
      <dgm:spPr/>
      <dgm:t>
        <a:bodyPr/>
        <a:lstStyle/>
        <a:p>
          <a:pPr rtl="0"/>
          <a:r>
            <a:rPr lang="ru-RU" sz="2000" b="0" i="0" baseline="0" dirty="0" smtClean="0">
              <a:solidFill>
                <a:srgbClr val="7030A0"/>
              </a:solidFill>
            </a:rPr>
            <a:t>Наличие </a:t>
          </a:r>
          <a:r>
            <a:rPr lang="ru-RU" sz="2000" b="1" dirty="0" smtClean="0">
              <a:solidFill>
                <a:srgbClr val="7030A0"/>
              </a:solidFill>
            </a:rPr>
            <a:t>опорных слов</a:t>
          </a:r>
          <a:r>
            <a:rPr lang="ru-RU" sz="2000" b="1" i="0" baseline="0" dirty="0" smtClean="0">
              <a:solidFill>
                <a:srgbClr val="7030A0"/>
              </a:solidFill>
            </a:rPr>
            <a:t>, схем, таблиц</a:t>
          </a:r>
          <a:r>
            <a:rPr lang="ru-RU" sz="2000" b="0" i="0" baseline="0" dirty="0" smtClean="0">
              <a:solidFill>
                <a:srgbClr val="7030A0"/>
              </a:solidFill>
            </a:rPr>
            <a:t> помогало сделать рассказ учащихся более развернутым и точным.</a:t>
          </a:r>
          <a:endParaRPr lang="ru-RU" sz="2000" b="0" i="0" baseline="0" dirty="0">
            <a:solidFill>
              <a:srgbClr val="7030A0"/>
            </a:solidFill>
          </a:endParaRPr>
        </a:p>
      </dgm:t>
    </dgm:pt>
    <dgm:pt modelId="{C12451E5-1ED3-44D8-961F-3324EAE58C56}" type="parTrans" cxnId="{A09970C6-D942-4875-A8CB-530FC712CD22}">
      <dgm:prSet/>
      <dgm:spPr/>
      <dgm:t>
        <a:bodyPr/>
        <a:lstStyle/>
        <a:p>
          <a:endParaRPr lang="ru-RU"/>
        </a:p>
      </dgm:t>
    </dgm:pt>
    <dgm:pt modelId="{90D89E9D-3D9B-4D4C-8836-FE4E5C409074}" type="sibTrans" cxnId="{A09970C6-D942-4875-A8CB-530FC712CD22}">
      <dgm:prSet/>
      <dgm:spPr/>
      <dgm:t>
        <a:bodyPr/>
        <a:lstStyle/>
        <a:p>
          <a:endParaRPr lang="ru-RU"/>
        </a:p>
      </dgm:t>
    </dgm:pt>
    <dgm:pt modelId="{D305B133-9EE9-48A9-9522-FCE5CA112073}" type="pres">
      <dgm:prSet presAssocID="{AE4B8305-317B-4884-B306-72C13D3D3E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A1317-A5CB-44A9-950D-89EA426D6A0B}" type="pres">
      <dgm:prSet presAssocID="{0CC496D9-BCC7-4279-9839-D0125BD2A175}" presName="circle1" presStyleLbl="node1" presStyleIdx="0" presStyleCnt="1"/>
      <dgm:spPr/>
    </dgm:pt>
    <dgm:pt modelId="{9CE6F849-3FD6-4A7E-9C89-6203D0112D4D}" type="pres">
      <dgm:prSet presAssocID="{0CC496D9-BCC7-4279-9839-D0125BD2A175}" presName="space" presStyleCnt="0"/>
      <dgm:spPr/>
    </dgm:pt>
    <dgm:pt modelId="{22F56915-DFF2-4B54-B4BD-D33AD16CFC1D}" type="pres">
      <dgm:prSet presAssocID="{0CC496D9-BCC7-4279-9839-D0125BD2A175}" presName="rect1" presStyleLbl="alignAcc1" presStyleIdx="0" presStyleCnt="1"/>
      <dgm:spPr/>
      <dgm:t>
        <a:bodyPr/>
        <a:lstStyle/>
        <a:p>
          <a:endParaRPr lang="ru-RU"/>
        </a:p>
      </dgm:t>
    </dgm:pt>
    <dgm:pt modelId="{63F87E0B-FC1F-4AA2-9F52-12628FC6ED88}" type="pres">
      <dgm:prSet presAssocID="{0CC496D9-BCC7-4279-9839-D0125BD2A17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318C4B-7C25-427D-9A63-19ADAA07662A}" type="presOf" srcId="{0CC496D9-BCC7-4279-9839-D0125BD2A175}" destId="{63F87E0B-FC1F-4AA2-9F52-12628FC6ED88}" srcOrd="1" destOrd="0" presId="urn:microsoft.com/office/officeart/2005/8/layout/target3"/>
    <dgm:cxn modelId="{21022A7C-C718-48C2-B3FF-5AD4B6019911}" type="presOf" srcId="{AE4B8305-317B-4884-B306-72C13D3D3E13}" destId="{D305B133-9EE9-48A9-9522-FCE5CA112073}" srcOrd="0" destOrd="0" presId="urn:microsoft.com/office/officeart/2005/8/layout/target3"/>
    <dgm:cxn modelId="{516CC9D0-B3FB-4B77-915C-04297D5FF5A1}" type="presOf" srcId="{0CC496D9-BCC7-4279-9839-D0125BD2A175}" destId="{22F56915-DFF2-4B54-B4BD-D33AD16CFC1D}" srcOrd="0" destOrd="0" presId="urn:microsoft.com/office/officeart/2005/8/layout/target3"/>
    <dgm:cxn modelId="{A09970C6-D942-4875-A8CB-530FC712CD22}" srcId="{AE4B8305-317B-4884-B306-72C13D3D3E13}" destId="{0CC496D9-BCC7-4279-9839-D0125BD2A175}" srcOrd="0" destOrd="0" parTransId="{C12451E5-1ED3-44D8-961F-3324EAE58C56}" sibTransId="{90D89E9D-3D9B-4D4C-8836-FE4E5C409074}"/>
    <dgm:cxn modelId="{102B5C57-5EFA-4BD1-8873-59DB21225B4B}" type="presParOf" srcId="{D305B133-9EE9-48A9-9522-FCE5CA112073}" destId="{069A1317-A5CB-44A9-950D-89EA426D6A0B}" srcOrd="0" destOrd="0" presId="urn:microsoft.com/office/officeart/2005/8/layout/target3"/>
    <dgm:cxn modelId="{285F118F-4740-4027-9921-A04843066EFD}" type="presParOf" srcId="{D305B133-9EE9-48A9-9522-FCE5CA112073}" destId="{9CE6F849-3FD6-4A7E-9C89-6203D0112D4D}" srcOrd="1" destOrd="0" presId="urn:microsoft.com/office/officeart/2005/8/layout/target3"/>
    <dgm:cxn modelId="{E8AD9B4A-C343-4699-8922-C8313A55F048}" type="presParOf" srcId="{D305B133-9EE9-48A9-9522-FCE5CA112073}" destId="{22F56915-DFF2-4B54-B4BD-D33AD16CFC1D}" srcOrd="2" destOrd="0" presId="urn:microsoft.com/office/officeart/2005/8/layout/target3"/>
    <dgm:cxn modelId="{987AECDD-BD58-4BDF-A236-6FF517CD5914}" type="presParOf" srcId="{D305B133-9EE9-48A9-9522-FCE5CA112073}" destId="{63F87E0B-FC1F-4AA2-9F52-12628FC6ED8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BA2514-33DA-4C1B-B971-39F3E31727C6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4CCF8C-0095-4830-8BAE-B88C3DC57078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Олеся </a:t>
          </a:r>
          <a:endParaRPr lang="ru-RU" b="1" dirty="0">
            <a:solidFill>
              <a:srgbClr val="7030A0"/>
            </a:solidFill>
          </a:endParaRPr>
        </a:p>
      </dgm:t>
    </dgm:pt>
    <dgm:pt modelId="{3F20155D-C556-4A6E-ADD7-967DBFB0DE6B}" type="parTrans" cxnId="{1EF9587F-BDFC-4051-8855-DB14F2D87F90}">
      <dgm:prSet/>
      <dgm:spPr/>
      <dgm:t>
        <a:bodyPr/>
        <a:lstStyle/>
        <a:p>
          <a:endParaRPr lang="ru-RU"/>
        </a:p>
      </dgm:t>
    </dgm:pt>
    <dgm:pt modelId="{E6AF938D-ABA6-4E18-8E9E-F2F49ECFAE4D}" type="sibTrans" cxnId="{1EF9587F-BDFC-4051-8855-DB14F2D87F90}">
      <dgm:prSet/>
      <dgm:spPr/>
      <dgm:t>
        <a:bodyPr/>
        <a:lstStyle/>
        <a:p>
          <a:endParaRPr lang="ru-RU"/>
        </a:p>
      </dgm:t>
    </dgm:pt>
    <dgm:pt modelId="{8FB28A69-A415-4307-A30B-37AF3DA49F03}" type="pres">
      <dgm:prSet presAssocID="{9DBA2514-33DA-4C1B-B971-39F3E31727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0A186-D682-4C59-AD21-6A9C93962142}" type="pres">
      <dgm:prSet presAssocID="{1A4CCF8C-0095-4830-8BAE-B88C3DC57078}" presName="circle1" presStyleLbl="node1" presStyleIdx="0" presStyleCnt="1"/>
      <dgm:spPr/>
    </dgm:pt>
    <dgm:pt modelId="{AEF8326B-FC05-441A-A0CC-EEB0EE7023B4}" type="pres">
      <dgm:prSet presAssocID="{1A4CCF8C-0095-4830-8BAE-B88C3DC57078}" presName="space" presStyleCnt="0"/>
      <dgm:spPr/>
    </dgm:pt>
    <dgm:pt modelId="{AE19DD25-01E4-4F95-9829-47906D403675}" type="pres">
      <dgm:prSet presAssocID="{1A4CCF8C-0095-4830-8BAE-B88C3DC57078}" presName="rect1" presStyleLbl="alignAcc1" presStyleIdx="0" presStyleCnt="1"/>
      <dgm:spPr/>
      <dgm:t>
        <a:bodyPr/>
        <a:lstStyle/>
        <a:p>
          <a:endParaRPr lang="ru-RU"/>
        </a:p>
      </dgm:t>
    </dgm:pt>
    <dgm:pt modelId="{E65E6703-C379-4013-97FE-ABC06F175009}" type="pres">
      <dgm:prSet presAssocID="{1A4CCF8C-0095-4830-8BAE-B88C3DC570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8E4E0-AEAB-4576-AD63-5CF83FAE8569}" type="presOf" srcId="{9DBA2514-33DA-4C1B-B971-39F3E31727C6}" destId="{8FB28A69-A415-4307-A30B-37AF3DA49F03}" srcOrd="0" destOrd="0" presId="urn:microsoft.com/office/officeart/2005/8/layout/target3"/>
    <dgm:cxn modelId="{5CA4EAD6-D8D9-41D1-910A-6E420B7AE6D3}" type="presOf" srcId="{1A4CCF8C-0095-4830-8BAE-B88C3DC57078}" destId="{AE19DD25-01E4-4F95-9829-47906D403675}" srcOrd="0" destOrd="0" presId="urn:microsoft.com/office/officeart/2005/8/layout/target3"/>
    <dgm:cxn modelId="{CCE33342-7371-4330-8AA8-DAA2AE854AD4}" type="presOf" srcId="{1A4CCF8C-0095-4830-8BAE-B88C3DC57078}" destId="{E65E6703-C379-4013-97FE-ABC06F175009}" srcOrd="1" destOrd="0" presId="urn:microsoft.com/office/officeart/2005/8/layout/target3"/>
    <dgm:cxn modelId="{1EF9587F-BDFC-4051-8855-DB14F2D87F90}" srcId="{9DBA2514-33DA-4C1B-B971-39F3E31727C6}" destId="{1A4CCF8C-0095-4830-8BAE-B88C3DC57078}" srcOrd="0" destOrd="0" parTransId="{3F20155D-C556-4A6E-ADD7-967DBFB0DE6B}" sibTransId="{E6AF938D-ABA6-4E18-8E9E-F2F49ECFAE4D}"/>
    <dgm:cxn modelId="{A83084C7-F4D8-4DE6-843F-364503C8F948}" type="presParOf" srcId="{8FB28A69-A415-4307-A30B-37AF3DA49F03}" destId="{A010A186-D682-4C59-AD21-6A9C93962142}" srcOrd="0" destOrd="0" presId="urn:microsoft.com/office/officeart/2005/8/layout/target3"/>
    <dgm:cxn modelId="{5FB6A14D-02F9-44A7-90EB-07B0D9E8ADEE}" type="presParOf" srcId="{8FB28A69-A415-4307-A30B-37AF3DA49F03}" destId="{AEF8326B-FC05-441A-A0CC-EEB0EE7023B4}" srcOrd="1" destOrd="0" presId="urn:microsoft.com/office/officeart/2005/8/layout/target3"/>
    <dgm:cxn modelId="{A95DF978-DFD5-4E40-9B13-95BB0997F8E3}" type="presParOf" srcId="{8FB28A69-A415-4307-A30B-37AF3DA49F03}" destId="{AE19DD25-01E4-4F95-9829-47906D403675}" srcOrd="2" destOrd="0" presId="urn:microsoft.com/office/officeart/2005/8/layout/target3"/>
    <dgm:cxn modelId="{50570CAC-168E-4E5C-BA4B-CE9E38628D69}" type="presParOf" srcId="{8FB28A69-A415-4307-A30B-37AF3DA49F03}" destId="{E65E6703-C379-4013-97FE-ABC06F17500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04292D-FAE8-4084-BA22-0E7990030FA1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48C10A-547F-4A8A-81AD-271D6EB6E82F}">
      <dgm:prSet/>
      <dgm:spPr/>
      <dgm:t>
        <a:bodyPr/>
        <a:lstStyle/>
        <a:p>
          <a:pPr rtl="0"/>
          <a:r>
            <a:rPr lang="ru-RU" b="1" dirty="0" smtClean="0">
              <a:solidFill>
                <a:srgbClr val="7030A0"/>
              </a:solidFill>
            </a:rPr>
            <a:t>Данила</a:t>
          </a:r>
          <a:endParaRPr lang="ru-RU" b="1" dirty="0">
            <a:solidFill>
              <a:srgbClr val="7030A0"/>
            </a:solidFill>
          </a:endParaRPr>
        </a:p>
      </dgm:t>
    </dgm:pt>
    <dgm:pt modelId="{91AF41AB-2099-4D9A-A2BF-3BFA3D059F90}" type="parTrans" cxnId="{AF787407-F40B-4E1A-A694-CF4DE00D20AA}">
      <dgm:prSet/>
      <dgm:spPr/>
      <dgm:t>
        <a:bodyPr/>
        <a:lstStyle/>
        <a:p>
          <a:endParaRPr lang="ru-RU"/>
        </a:p>
      </dgm:t>
    </dgm:pt>
    <dgm:pt modelId="{25EA9ECA-D00B-490A-9BB3-92E9B4D6CB30}" type="sibTrans" cxnId="{AF787407-F40B-4E1A-A694-CF4DE00D20AA}">
      <dgm:prSet/>
      <dgm:spPr/>
      <dgm:t>
        <a:bodyPr/>
        <a:lstStyle/>
        <a:p>
          <a:endParaRPr lang="ru-RU"/>
        </a:p>
      </dgm:t>
    </dgm:pt>
    <dgm:pt modelId="{78B58A35-80B3-412A-B36E-64AB96FDA0D6}" type="pres">
      <dgm:prSet presAssocID="{5C04292D-FAE8-4084-BA22-0E7990030FA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D968E-03FA-4035-8BEF-9FC762A10B7D}" type="pres">
      <dgm:prSet presAssocID="{4048C10A-547F-4A8A-81AD-271D6EB6E82F}" presName="circle1" presStyleLbl="node1" presStyleIdx="0" presStyleCnt="1"/>
      <dgm:spPr/>
    </dgm:pt>
    <dgm:pt modelId="{056C4C18-B191-45AA-8AFC-1CAC055A8069}" type="pres">
      <dgm:prSet presAssocID="{4048C10A-547F-4A8A-81AD-271D6EB6E82F}" presName="space" presStyleCnt="0"/>
      <dgm:spPr/>
    </dgm:pt>
    <dgm:pt modelId="{D4CBAAF2-6E58-41D6-A076-C0C6EE63705B}" type="pres">
      <dgm:prSet presAssocID="{4048C10A-547F-4A8A-81AD-271D6EB6E82F}" presName="rect1" presStyleLbl="alignAcc1" presStyleIdx="0" presStyleCnt="1"/>
      <dgm:spPr/>
      <dgm:t>
        <a:bodyPr/>
        <a:lstStyle/>
        <a:p>
          <a:endParaRPr lang="ru-RU"/>
        </a:p>
      </dgm:t>
    </dgm:pt>
    <dgm:pt modelId="{0B568461-4AC2-4275-8054-EEEBF3A8B3FA}" type="pres">
      <dgm:prSet presAssocID="{4048C10A-547F-4A8A-81AD-271D6EB6E82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1A14B-BF5C-448D-B729-527662DAA4C6}" type="presOf" srcId="{4048C10A-547F-4A8A-81AD-271D6EB6E82F}" destId="{D4CBAAF2-6E58-41D6-A076-C0C6EE63705B}" srcOrd="0" destOrd="0" presId="urn:microsoft.com/office/officeart/2005/8/layout/target3"/>
    <dgm:cxn modelId="{0E72953B-BDC9-433F-9874-375FFE67926C}" type="presOf" srcId="{5C04292D-FAE8-4084-BA22-0E7990030FA1}" destId="{78B58A35-80B3-412A-B36E-64AB96FDA0D6}" srcOrd="0" destOrd="0" presId="urn:microsoft.com/office/officeart/2005/8/layout/target3"/>
    <dgm:cxn modelId="{C80AEB44-5471-4F4A-9500-6D589D921741}" type="presOf" srcId="{4048C10A-547F-4A8A-81AD-271D6EB6E82F}" destId="{0B568461-4AC2-4275-8054-EEEBF3A8B3FA}" srcOrd="1" destOrd="0" presId="urn:microsoft.com/office/officeart/2005/8/layout/target3"/>
    <dgm:cxn modelId="{AF787407-F40B-4E1A-A694-CF4DE00D20AA}" srcId="{5C04292D-FAE8-4084-BA22-0E7990030FA1}" destId="{4048C10A-547F-4A8A-81AD-271D6EB6E82F}" srcOrd="0" destOrd="0" parTransId="{91AF41AB-2099-4D9A-A2BF-3BFA3D059F90}" sibTransId="{25EA9ECA-D00B-490A-9BB3-92E9B4D6CB30}"/>
    <dgm:cxn modelId="{952183EE-6D46-4457-ABFA-DD3891F1319C}" type="presParOf" srcId="{78B58A35-80B3-412A-B36E-64AB96FDA0D6}" destId="{D7DD968E-03FA-4035-8BEF-9FC762A10B7D}" srcOrd="0" destOrd="0" presId="urn:microsoft.com/office/officeart/2005/8/layout/target3"/>
    <dgm:cxn modelId="{309DB42D-9427-4EE6-9DCD-7F0CE5FFEF5B}" type="presParOf" srcId="{78B58A35-80B3-412A-B36E-64AB96FDA0D6}" destId="{056C4C18-B191-45AA-8AFC-1CAC055A8069}" srcOrd="1" destOrd="0" presId="urn:microsoft.com/office/officeart/2005/8/layout/target3"/>
    <dgm:cxn modelId="{8EE49C09-D03F-4750-A52D-0306B2D8988F}" type="presParOf" srcId="{78B58A35-80B3-412A-B36E-64AB96FDA0D6}" destId="{D4CBAAF2-6E58-41D6-A076-C0C6EE63705B}" srcOrd="2" destOrd="0" presId="urn:microsoft.com/office/officeart/2005/8/layout/target3"/>
    <dgm:cxn modelId="{762595B7-5D93-42EB-BC27-F69F29A0B2F7}" type="presParOf" srcId="{78B58A35-80B3-412A-B36E-64AB96FDA0D6}" destId="{0B568461-4AC2-4275-8054-EEEBF3A8B3F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122436-E6E5-4EDB-8C58-6626AC952A1F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3D9722C-FC7E-44F4-895D-745D8EFB740A}">
      <dgm:prSet/>
      <dgm:spPr/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Учащиеся вставляли пропущенные слова в текст, работали в парах </a:t>
          </a:r>
          <a:endParaRPr lang="ru-RU" dirty="0">
            <a:solidFill>
              <a:srgbClr val="7030A0"/>
            </a:solidFill>
          </a:endParaRPr>
        </a:p>
      </dgm:t>
    </dgm:pt>
    <dgm:pt modelId="{EB51E62D-DC45-409F-B05E-5C9BC4C2429C}" type="parTrans" cxnId="{A944A04E-D2F2-459F-94D4-12F72743FBEA}">
      <dgm:prSet/>
      <dgm:spPr/>
      <dgm:t>
        <a:bodyPr/>
        <a:lstStyle/>
        <a:p>
          <a:endParaRPr lang="ru-RU"/>
        </a:p>
      </dgm:t>
    </dgm:pt>
    <dgm:pt modelId="{246245E7-C5B2-4145-8138-8AA558D105FF}" type="sibTrans" cxnId="{A944A04E-D2F2-459F-94D4-12F72743FBEA}">
      <dgm:prSet/>
      <dgm:spPr/>
      <dgm:t>
        <a:bodyPr/>
        <a:lstStyle/>
        <a:p>
          <a:endParaRPr lang="ru-RU"/>
        </a:p>
      </dgm:t>
    </dgm:pt>
    <dgm:pt modelId="{E6F02A5F-183F-4F71-80FF-0AEF758787D8}" type="pres">
      <dgm:prSet presAssocID="{64122436-E6E5-4EDB-8C58-6626AC952A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7C49BE-154F-4147-9048-53A070B71503}" type="pres">
      <dgm:prSet presAssocID="{A3D9722C-FC7E-44F4-895D-745D8EFB740A}" presName="circle1" presStyleLbl="node1" presStyleIdx="0" presStyleCnt="1"/>
      <dgm:spPr/>
    </dgm:pt>
    <dgm:pt modelId="{7F9A25E7-EE1B-4812-AA35-4FAC94211080}" type="pres">
      <dgm:prSet presAssocID="{A3D9722C-FC7E-44F4-895D-745D8EFB740A}" presName="space" presStyleCnt="0"/>
      <dgm:spPr/>
    </dgm:pt>
    <dgm:pt modelId="{B634805C-198C-48D9-8CA6-3F97452B93E7}" type="pres">
      <dgm:prSet presAssocID="{A3D9722C-FC7E-44F4-895D-745D8EFB740A}" presName="rect1" presStyleLbl="alignAcc1" presStyleIdx="0" presStyleCnt="1"/>
      <dgm:spPr/>
      <dgm:t>
        <a:bodyPr/>
        <a:lstStyle/>
        <a:p>
          <a:endParaRPr lang="ru-RU"/>
        </a:p>
      </dgm:t>
    </dgm:pt>
    <dgm:pt modelId="{8ECAC6C9-BC47-4277-A2D1-F3F43E3236A8}" type="pres">
      <dgm:prSet presAssocID="{A3D9722C-FC7E-44F4-895D-745D8EFB740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A4B2DB-1C2F-40CA-9AE6-6DE072AF2C41}" type="presOf" srcId="{A3D9722C-FC7E-44F4-895D-745D8EFB740A}" destId="{B634805C-198C-48D9-8CA6-3F97452B93E7}" srcOrd="0" destOrd="0" presId="urn:microsoft.com/office/officeart/2005/8/layout/target3"/>
    <dgm:cxn modelId="{A944A04E-D2F2-459F-94D4-12F72743FBEA}" srcId="{64122436-E6E5-4EDB-8C58-6626AC952A1F}" destId="{A3D9722C-FC7E-44F4-895D-745D8EFB740A}" srcOrd="0" destOrd="0" parTransId="{EB51E62D-DC45-409F-B05E-5C9BC4C2429C}" sibTransId="{246245E7-C5B2-4145-8138-8AA558D105FF}"/>
    <dgm:cxn modelId="{DBC355B5-0CBA-4315-908C-7D91DF21745C}" type="presOf" srcId="{64122436-E6E5-4EDB-8C58-6626AC952A1F}" destId="{E6F02A5F-183F-4F71-80FF-0AEF758787D8}" srcOrd="0" destOrd="0" presId="urn:microsoft.com/office/officeart/2005/8/layout/target3"/>
    <dgm:cxn modelId="{4E2A297D-77A1-4935-B0A7-DC6406B736D7}" type="presOf" srcId="{A3D9722C-FC7E-44F4-895D-745D8EFB740A}" destId="{8ECAC6C9-BC47-4277-A2D1-F3F43E3236A8}" srcOrd="1" destOrd="0" presId="urn:microsoft.com/office/officeart/2005/8/layout/target3"/>
    <dgm:cxn modelId="{AB8D98A5-4002-4E17-AE0E-4A9D443BF83C}" type="presParOf" srcId="{E6F02A5F-183F-4F71-80FF-0AEF758787D8}" destId="{F27C49BE-154F-4147-9048-53A070B71503}" srcOrd="0" destOrd="0" presId="urn:microsoft.com/office/officeart/2005/8/layout/target3"/>
    <dgm:cxn modelId="{EC022678-4E5F-4DE0-B905-A6203C06E178}" type="presParOf" srcId="{E6F02A5F-183F-4F71-80FF-0AEF758787D8}" destId="{7F9A25E7-EE1B-4812-AA35-4FAC94211080}" srcOrd="1" destOrd="0" presId="urn:microsoft.com/office/officeart/2005/8/layout/target3"/>
    <dgm:cxn modelId="{6B2A73F0-AB72-4E9D-8057-E55505C1AD22}" type="presParOf" srcId="{E6F02A5F-183F-4F71-80FF-0AEF758787D8}" destId="{B634805C-198C-48D9-8CA6-3F97452B93E7}" srcOrd="2" destOrd="0" presId="urn:microsoft.com/office/officeart/2005/8/layout/target3"/>
    <dgm:cxn modelId="{90D1333B-9F1F-4968-BB66-E5BE0CBE0188}" type="presParOf" srcId="{E6F02A5F-183F-4F71-80FF-0AEF758787D8}" destId="{8ECAC6C9-BC47-4277-A2D1-F3F43E3236A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9A4218-6F80-409E-AB1C-9C1FAC0CAD4F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3FE927-32FD-4D45-8866-A4B227B22BC6}">
      <dgm:prSet custT="1"/>
      <dgm:spPr/>
      <dgm:t>
        <a:bodyPr/>
        <a:lstStyle/>
        <a:p>
          <a:pPr rtl="0"/>
          <a:r>
            <a:rPr lang="ru-RU" sz="2000" b="0" i="0" baseline="0" dirty="0" smtClean="0">
              <a:solidFill>
                <a:srgbClr val="7030A0"/>
              </a:solidFill>
            </a:rPr>
            <a:t>Развитие связной речи </a:t>
          </a:r>
          <a:r>
            <a:rPr lang="ru-RU" sz="2000" b="0" i="1" baseline="0" dirty="0" smtClean="0">
              <a:solidFill>
                <a:srgbClr val="7030A0"/>
              </a:solidFill>
            </a:rPr>
            <a:t>осуществлялось через</a:t>
          </a:r>
          <a:r>
            <a:rPr lang="ru-RU" sz="2000" b="0" i="0" baseline="0" dirty="0" smtClean="0">
              <a:solidFill>
                <a:srgbClr val="7030A0"/>
              </a:solidFill>
            </a:rPr>
            <a:t> </a:t>
          </a:r>
          <a:r>
            <a:rPr lang="ru-RU" sz="2000" b="1" i="0" baseline="0" dirty="0" smtClean="0">
              <a:solidFill>
                <a:srgbClr val="7030A0"/>
              </a:solidFill>
            </a:rPr>
            <a:t>комментирование текстов</a:t>
          </a:r>
          <a:r>
            <a:rPr lang="ru-RU" sz="2000" b="0" i="0" baseline="0" dirty="0" smtClean="0">
              <a:solidFill>
                <a:srgbClr val="7030A0"/>
              </a:solidFill>
            </a:rPr>
            <a:t>, в том числе и в режиме </a:t>
          </a:r>
          <a:r>
            <a:rPr lang="ru-RU" sz="2000" b="0" i="0" baseline="0" dirty="0" err="1" smtClean="0">
              <a:solidFill>
                <a:srgbClr val="7030A0"/>
              </a:solidFill>
            </a:rPr>
            <a:t>он-лайн</a:t>
          </a:r>
          <a:r>
            <a:rPr lang="ru-RU" sz="2000" b="0" i="0" baseline="0" dirty="0" smtClean="0">
              <a:solidFill>
                <a:srgbClr val="7030A0"/>
              </a:solidFill>
            </a:rPr>
            <a:t>.</a:t>
          </a:r>
          <a:endParaRPr lang="ru-RU" sz="2000" b="0" i="0" baseline="0" dirty="0">
            <a:solidFill>
              <a:srgbClr val="7030A0"/>
            </a:solidFill>
          </a:endParaRPr>
        </a:p>
      </dgm:t>
    </dgm:pt>
    <dgm:pt modelId="{F8FE3F6A-4B21-4469-9477-34435C8A42A9}" type="parTrans" cxnId="{0C4E566A-EE44-4F82-9F30-B6154B8DBBE7}">
      <dgm:prSet/>
      <dgm:spPr/>
      <dgm:t>
        <a:bodyPr/>
        <a:lstStyle/>
        <a:p>
          <a:endParaRPr lang="ru-RU"/>
        </a:p>
      </dgm:t>
    </dgm:pt>
    <dgm:pt modelId="{9403EF1F-CCBC-4BB0-A53B-37F749CEBF86}" type="sibTrans" cxnId="{0C4E566A-EE44-4F82-9F30-B6154B8DBBE7}">
      <dgm:prSet/>
      <dgm:spPr/>
      <dgm:t>
        <a:bodyPr/>
        <a:lstStyle/>
        <a:p>
          <a:endParaRPr lang="ru-RU"/>
        </a:p>
      </dgm:t>
    </dgm:pt>
    <dgm:pt modelId="{181BC336-72D2-4888-8932-2738402591C8}" type="pres">
      <dgm:prSet presAssocID="{B29A4218-6F80-409E-AB1C-9C1FAC0CAD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639D9-3A12-4E10-81CB-D55AD498209C}" type="pres">
      <dgm:prSet presAssocID="{D83FE927-32FD-4D45-8866-A4B227B22BC6}" presName="circle1" presStyleLbl="node1" presStyleIdx="0" presStyleCnt="1"/>
      <dgm:spPr/>
    </dgm:pt>
    <dgm:pt modelId="{70AC1749-3AF3-4702-9DC5-E49081E64D3E}" type="pres">
      <dgm:prSet presAssocID="{D83FE927-32FD-4D45-8866-A4B227B22BC6}" presName="space" presStyleCnt="0"/>
      <dgm:spPr/>
    </dgm:pt>
    <dgm:pt modelId="{FABEEEB1-05AB-4640-9B32-99E5102EFD85}" type="pres">
      <dgm:prSet presAssocID="{D83FE927-32FD-4D45-8866-A4B227B22BC6}" presName="rect1" presStyleLbl="alignAcc1" presStyleIdx="0" presStyleCnt="1"/>
      <dgm:spPr/>
      <dgm:t>
        <a:bodyPr/>
        <a:lstStyle/>
        <a:p>
          <a:endParaRPr lang="ru-RU"/>
        </a:p>
      </dgm:t>
    </dgm:pt>
    <dgm:pt modelId="{30238D6A-DCC6-427E-A42B-7D80CAC04384}" type="pres">
      <dgm:prSet presAssocID="{D83FE927-32FD-4D45-8866-A4B227B22BC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0F0BE-496A-4EE2-8D0B-5BABD07D0E72}" type="presOf" srcId="{D83FE927-32FD-4D45-8866-A4B227B22BC6}" destId="{FABEEEB1-05AB-4640-9B32-99E5102EFD85}" srcOrd="0" destOrd="0" presId="urn:microsoft.com/office/officeart/2005/8/layout/target3"/>
    <dgm:cxn modelId="{C321D8EF-3980-40E7-B3A1-F0EBCA73B4D6}" type="presOf" srcId="{B29A4218-6F80-409E-AB1C-9C1FAC0CAD4F}" destId="{181BC336-72D2-4888-8932-2738402591C8}" srcOrd="0" destOrd="0" presId="urn:microsoft.com/office/officeart/2005/8/layout/target3"/>
    <dgm:cxn modelId="{0C4E566A-EE44-4F82-9F30-B6154B8DBBE7}" srcId="{B29A4218-6F80-409E-AB1C-9C1FAC0CAD4F}" destId="{D83FE927-32FD-4D45-8866-A4B227B22BC6}" srcOrd="0" destOrd="0" parTransId="{F8FE3F6A-4B21-4469-9477-34435C8A42A9}" sibTransId="{9403EF1F-CCBC-4BB0-A53B-37F749CEBF86}"/>
    <dgm:cxn modelId="{A511F2A1-67DC-4515-8307-4D52D0196CE0}" type="presOf" srcId="{D83FE927-32FD-4D45-8866-A4B227B22BC6}" destId="{30238D6A-DCC6-427E-A42B-7D80CAC04384}" srcOrd="1" destOrd="0" presId="urn:microsoft.com/office/officeart/2005/8/layout/target3"/>
    <dgm:cxn modelId="{5F7256DC-3043-4432-B9D6-9539D09AF53D}" type="presParOf" srcId="{181BC336-72D2-4888-8932-2738402591C8}" destId="{7DC639D9-3A12-4E10-81CB-D55AD498209C}" srcOrd="0" destOrd="0" presId="urn:microsoft.com/office/officeart/2005/8/layout/target3"/>
    <dgm:cxn modelId="{F95304DB-97CA-47A7-A75E-D6C8AC14B4E8}" type="presParOf" srcId="{181BC336-72D2-4888-8932-2738402591C8}" destId="{70AC1749-3AF3-4702-9DC5-E49081E64D3E}" srcOrd="1" destOrd="0" presId="urn:microsoft.com/office/officeart/2005/8/layout/target3"/>
    <dgm:cxn modelId="{C7FFB1B2-F7B0-46C6-B0C7-407EB7BD4164}" type="presParOf" srcId="{181BC336-72D2-4888-8932-2738402591C8}" destId="{FABEEEB1-05AB-4640-9B32-99E5102EFD85}" srcOrd="2" destOrd="0" presId="urn:microsoft.com/office/officeart/2005/8/layout/target3"/>
    <dgm:cxn modelId="{A502AF9F-0B64-4F77-9933-9B89ECEC27EB}" type="presParOf" srcId="{181BC336-72D2-4888-8932-2738402591C8}" destId="{30238D6A-DCC6-427E-A42B-7D80CAC0438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87F2B7-53A0-49EE-A602-9DA26529C5E8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286374-7E79-4108-857A-1B9E3BBA3AD1}">
      <dgm:prSet custT="1"/>
      <dgm:spPr/>
      <dgm:t>
        <a:bodyPr/>
        <a:lstStyle/>
        <a:p>
          <a:pPr algn="l" rtl="0"/>
          <a:r>
            <a:rPr lang="ru-RU" sz="2200" b="0" i="0" baseline="0" dirty="0" smtClean="0">
              <a:solidFill>
                <a:srgbClr val="7030A0"/>
              </a:solidFill>
            </a:rPr>
            <a:t>«</a:t>
          </a:r>
          <a:r>
            <a:rPr lang="ru-RU" sz="1800" b="0" i="0" baseline="0" dirty="0" smtClean="0">
              <a:solidFill>
                <a:srgbClr val="7030A0"/>
              </a:solidFill>
            </a:rPr>
            <a:t>Здравствуйте дорогие телезрители.</a:t>
          </a:r>
        </a:p>
        <a:p>
          <a:pPr algn="l" rtl="0"/>
          <a:r>
            <a:rPr lang="ru-RU" sz="1800" b="0" i="0" baseline="0" dirty="0" smtClean="0">
              <a:solidFill>
                <a:srgbClr val="7030A0"/>
              </a:solidFill>
            </a:rPr>
            <a:t> Сегодня у нас 18 четверг. Сегодня у нас погода. Градусов у нас много +2. Временные дожди .</a:t>
          </a:r>
        </a:p>
        <a:p>
          <a:pPr algn="l" rtl="0"/>
          <a:r>
            <a:rPr lang="ru-RU" sz="1800" b="0" i="0" baseline="0" dirty="0" smtClean="0">
              <a:solidFill>
                <a:srgbClr val="7030A0"/>
              </a:solidFill>
            </a:rPr>
            <a:t>Ветер местами умеренный. До свидания» Роман.</a:t>
          </a:r>
          <a:endParaRPr lang="ru-RU" sz="1800" b="0" i="0" baseline="0" dirty="0">
            <a:solidFill>
              <a:srgbClr val="7030A0"/>
            </a:solidFill>
          </a:endParaRPr>
        </a:p>
      </dgm:t>
    </dgm:pt>
    <dgm:pt modelId="{4BECFA6A-F34F-4348-8D9A-EF45E2C6DBF4}" type="parTrans" cxnId="{2340D416-5625-449D-98F9-310D8A2D5E61}">
      <dgm:prSet/>
      <dgm:spPr/>
      <dgm:t>
        <a:bodyPr/>
        <a:lstStyle/>
        <a:p>
          <a:endParaRPr lang="ru-RU"/>
        </a:p>
      </dgm:t>
    </dgm:pt>
    <dgm:pt modelId="{3C095AAA-ECAD-4993-9EE8-AA499837827D}" type="sibTrans" cxnId="{2340D416-5625-449D-98F9-310D8A2D5E61}">
      <dgm:prSet/>
      <dgm:spPr/>
      <dgm:t>
        <a:bodyPr/>
        <a:lstStyle/>
        <a:p>
          <a:endParaRPr lang="ru-RU"/>
        </a:p>
      </dgm:t>
    </dgm:pt>
    <dgm:pt modelId="{3DE74246-ABA9-46AD-ADF0-955D75943EF0}" type="pres">
      <dgm:prSet presAssocID="{2587F2B7-53A0-49EE-A602-9DA26529C5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98069-EA7D-4ABB-BDC8-478BAD8C2F57}" type="pres">
      <dgm:prSet presAssocID="{66286374-7E79-4108-857A-1B9E3BBA3AD1}" presName="circle1" presStyleLbl="node1" presStyleIdx="0" presStyleCnt="1"/>
      <dgm:spPr/>
    </dgm:pt>
    <dgm:pt modelId="{CD7B2461-73FF-4EF1-8834-0FC52E48A408}" type="pres">
      <dgm:prSet presAssocID="{66286374-7E79-4108-857A-1B9E3BBA3AD1}" presName="space" presStyleCnt="0"/>
      <dgm:spPr/>
    </dgm:pt>
    <dgm:pt modelId="{CA928AAD-26D2-46BA-AD2A-0A773CB8BC98}" type="pres">
      <dgm:prSet presAssocID="{66286374-7E79-4108-857A-1B9E3BBA3AD1}" presName="rect1" presStyleLbl="alignAcc1" presStyleIdx="0" presStyleCnt="1" custScaleY="100000"/>
      <dgm:spPr/>
      <dgm:t>
        <a:bodyPr/>
        <a:lstStyle/>
        <a:p>
          <a:endParaRPr lang="ru-RU"/>
        </a:p>
      </dgm:t>
    </dgm:pt>
    <dgm:pt modelId="{ABDF7CDA-7359-4271-BD88-4A3AADC77651}" type="pres">
      <dgm:prSet presAssocID="{66286374-7E79-4108-857A-1B9E3BBA3AD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92E63-3380-45AB-BFA4-29F334603549}" type="presOf" srcId="{66286374-7E79-4108-857A-1B9E3BBA3AD1}" destId="{ABDF7CDA-7359-4271-BD88-4A3AADC77651}" srcOrd="1" destOrd="0" presId="urn:microsoft.com/office/officeart/2005/8/layout/target3"/>
    <dgm:cxn modelId="{1C99950F-8B42-4EEF-86C8-B5C0A6189B19}" type="presOf" srcId="{2587F2B7-53A0-49EE-A602-9DA26529C5E8}" destId="{3DE74246-ABA9-46AD-ADF0-955D75943EF0}" srcOrd="0" destOrd="0" presId="urn:microsoft.com/office/officeart/2005/8/layout/target3"/>
    <dgm:cxn modelId="{2340D416-5625-449D-98F9-310D8A2D5E61}" srcId="{2587F2B7-53A0-49EE-A602-9DA26529C5E8}" destId="{66286374-7E79-4108-857A-1B9E3BBA3AD1}" srcOrd="0" destOrd="0" parTransId="{4BECFA6A-F34F-4348-8D9A-EF45E2C6DBF4}" sibTransId="{3C095AAA-ECAD-4993-9EE8-AA499837827D}"/>
    <dgm:cxn modelId="{FA53B62D-38A9-44D2-B05F-A1CDAFA7F1B3}" type="presOf" srcId="{66286374-7E79-4108-857A-1B9E3BBA3AD1}" destId="{CA928AAD-26D2-46BA-AD2A-0A773CB8BC98}" srcOrd="0" destOrd="0" presId="urn:microsoft.com/office/officeart/2005/8/layout/target3"/>
    <dgm:cxn modelId="{00816B50-9011-4FDE-8AD5-75989A3E1A4D}" type="presParOf" srcId="{3DE74246-ABA9-46AD-ADF0-955D75943EF0}" destId="{F9A98069-EA7D-4ABB-BDC8-478BAD8C2F57}" srcOrd="0" destOrd="0" presId="urn:microsoft.com/office/officeart/2005/8/layout/target3"/>
    <dgm:cxn modelId="{25552AD7-6133-47A5-9B58-156EBA788D98}" type="presParOf" srcId="{3DE74246-ABA9-46AD-ADF0-955D75943EF0}" destId="{CD7B2461-73FF-4EF1-8834-0FC52E48A408}" srcOrd="1" destOrd="0" presId="urn:microsoft.com/office/officeart/2005/8/layout/target3"/>
    <dgm:cxn modelId="{4DB9F911-67F4-46A0-9425-CEBF0DCE53D0}" type="presParOf" srcId="{3DE74246-ABA9-46AD-ADF0-955D75943EF0}" destId="{CA928AAD-26D2-46BA-AD2A-0A773CB8BC98}" srcOrd="2" destOrd="0" presId="urn:microsoft.com/office/officeart/2005/8/layout/target3"/>
    <dgm:cxn modelId="{A41EC6FF-4A8E-40FB-8594-E98E098E977E}" type="presParOf" srcId="{3DE74246-ABA9-46AD-ADF0-955D75943EF0}" destId="{ABDF7CDA-7359-4271-BD88-4A3AADC7765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256CEB-14C8-44A5-A683-007DD2B6381B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16E66C-B24A-4DE1-8F73-E45C2B638E47}">
      <dgm:prSet/>
      <dgm:spPr/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Лучший телеведущий - Никита</a:t>
          </a:r>
          <a:endParaRPr lang="ru-RU" dirty="0">
            <a:solidFill>
              <a:srgbClr val="7030A0"/>
            </a:solidFill>
          </a:endParaRPr>
        </a:p>
      </dgm:t>
    </dgm:pt>
    <dgm:pt modelId="{0A9DD9D1-8E46-44E1-8C8C-8DBF97703BA4}" type="parTrans" cxnId="{424A6BF0-F906-4D79-9D80-335DCD9C8E6F}">
      <dgm:prSet/>
      <dgm:spPr/>
      <dgm:t>
        <a:bodyPr/>
        <a:lstStyle/>
        <a:p>
          <a:endParaRPr lang="ru-RU"/>
        </a:p>
      </dgm:t>
    </dgm:pt>
    <dgm:pt modelId="{496539E8-162A-44C7-A8DC-9D91113FEEE4}" type="sibTrans" cxnId="{424A6BF0-F906-4D79-9D80-335DCD9C8E6F}">
      <dgm:prSet/>
      <dgm:spPr/>
      <dgm:t>
        <a:bodyPr/>
        <a:lstStyle/>
        <a:p>
          <a:endParaRPr lang="ru-RU"/>
        </a:p>
      </dgm:t>
    </dgm:pt>
    <dgm:pt modelId="{2DCCF761-DD94-4BE1-AB33-E5F0A8B6135D}" type="pres">
      <dgm:prSet presAssocID="{49256CEB-14C8-44A5-A683-007DD2B6381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CF0D1-738C-4E1B-BE1B-59DEEB6F151E}" type="pres">
      <dgm:prSet presAssocID="{B616E66C-B24A-4DE1-8F73-E45C2B638E47}" presName="circle1" presStyleLbl="node1" presStyleIdx="0" presStyleCnt="1"/>
      <dgm:spPr/>
    </dgm:pt>
    <dgm:pt modelId="{FFC11D6B-28B5-48D9-B8D3-59C8ABA7859C}" type="pres">
      <dgm:prSet presAssocID="{B616E66C-B24A-4DE1-8F73-E45C2B638E47}" presName="space" presStyleCnt="0"/>
      <dgm:spPr/>
    </dgm:pt>
    <dgm:pt modelId="{651D5CF8-394D-4512-A335-E7A3A0CE7A70}" type="pres">
      <dgm:prSet presAssocID="{B616E66C-B24A-4DE1-8F73-E45C2B638E47}" presName="rect1" presStyleLbl="alignAcc1" presStyleIdx="0" presStyleCnt="1"/>
      <dgm:spPr/>
      <dgm:t>
        <a:bodyPr/>
        <a:lstStyle/>
        <a:p>
          <a:endParaRPr lang="ru-RU"/>
        </a:p>
      </dgm:t>
    </dgm:pt>
    <dgm:pt modelId="{657D8883-B53F-4B9E-96C0-5B8FCC49937B}" type="pres">
      <dgm:prSet presAssocID="{B616E66C-B24A-4DE1-8F73-E45C2B638E4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4A6BF0-F906-4D79-9D80-335DCD9C8E6F}" srcId="{49256CEB-14C8-44A5-A683-007DD2B6381B}" destId="{B616E66C-B24A-4DE1-8F73-E45C2B638E47}" srcOrd="0" destOrd="0" parTransId="{0A9DD9D1-8E46-44E1-8C8C-8DBF97703BA4}" sibTransId="{496539E8-162A-44C7-A8DC-9D91113FEEE4}"/>
    <dgm:cxn modelId="{B5183256-91B9-4F62-9EC2-10A0971D65FA}" type="presOf" srcId="{B616E66C-B24A-4DE1-8F73-E45C2B638E47}" destId="{651D5CF8-394D-4512-A335-E7A3A0CE7A70}" srcOrd="0" destOrd="0" presId="urn:microsoft.com/office/officeart/2005/8/layout/target3"/>
    <dgm:cxn modelId="{D0CD6C60-6928-4131-BCA1-B59328F93E0D}" type="presOf" srcId="{B616E66C-B24A-4DE1-8F73-E45C2B638E47}" destId="{657D8883-B53F-4B9E-96C0-5B8FCC49937B}" srcOrd="1" destOrd="0" presId="urn:microsoft.com/office/officeart/2005/8/layout/target3"/>
    <dgm:cxn modelId="{74B67351-B00D-40A2-A1C5-E95EC4DAF5DC}" type="presOf" srcId="{49256CEB-14C8-44A5-A683-007DD2B6381B}" destId="{2DCCF761-DD94-4BE1-AB33-E5F0A8B6135D}" srcOrd="0" destOrd="0" presId="urn:microsoft.com/office/officeart/2005/8/layout/target3"/>
    <dgm:cxn modelId="{6243667C-6AD4-406F-ADF9-807A699036E9}" type="presParOf" srcId="{2DCCF761-DD94-4BE1-AB33-E5F0A8B6135D}" destId="{1CFCF0D1-738C-4E1B-BE1B-59DEEB6F151E}" srcOrd="0" destOrd="0" presId="urn:microsoft.com/office/officeart/2005/8/layout/target3"/>
    <dgm:cxn modelId="{41333415-FDA8-4B6C-8B23-02A035C5B5CA}" type="presParOf" srcId="{2DCCF761-DD94-4BE1-AB33-E5F0A8B6135D}" destId="{FFC11D6B-28B5-48D9-B8D3-59C8ABA7859C}" srcOrd="1" destOrd="0" presId="urn:microsoft.com/office/officeart/2005/8/layout/target3"/>
    <dgm:cxn modelId="{A58231CC-E2AA-4C55-AC3D-2D48D4A8B02E}" type="presParOf" srcId="{2DCCF761-DD94-4BE1-AB33-E5F0A8B6135D}" destId="{651D5CF8-394D-4512-A335-E7A3A0CE7A70}" srcOrd="2" destOrd="0" presId="urn:microsoft.com/office/officeart/2005/8/layout/target3"/>
    <dgm:cxn modelId="{E19ECF84-A79A-412D-B4E5-D03061FFC500}" type="presParOf" srcId="{2DCCF761-DD94-4BE1-AB33-E5F0A8B6135D}" destId="{657D8883-B53F-4B9E-96C0-5B8FCC49937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BF8D7-111E-42B9-8415-C17E5624C884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40C656-B1AC-431D-AA5B-6B8067A43890}">
      <dsp:nvSpPr>
        <dsp:cNvPr id="0" name=""/>
        <dsp:cNvSpPr/>
      </dsp:nvSpPr>
      <dsp:spPr>
        <a:xfrm>
          <a:off x="461664" y="0"/>
          <a:ext cx="3066727" cy="923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7030A0"/>
              </a:solidFill>
            </a:rPr>
            <a:t>Учитель биологии</a:t>
          </a:r>
          <a:endParaRPr lang="ru-RU" sz="1300" kern="1200" dirty="0">
            <a:solidFill>
              <a:srgbClr val="7030A0"/>
            </a:solidFill>
          </a:endParaRPr>
        </a:p>
      </dsp:txBody>
      <dsp:txXfrm>
        <a:off x="461664" y="0"/>
        <a:ext cx="3066727" cy="276999"/>
      </dsp:txXfrm>
    </dsp:sp>
    <dsp:sp modelId="{CA62ED69-B104-45C9-A2A2-6C952F51C668}">
      <dsp:nvSpPr>
        <dsp:cNvPr id="0" name=""/>
        <dsp:cNvSpPr/>
      </dsp:nvSpPr>
      <dsp:spPr>
        <a:xfrm>
          <a:off x="161583" y="276999"/>
          <a:ext cx="600163" cy="6001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45A927-F748-4A37-A3E9-F61BC4D56AED}">
      <dsp:nvSpPr>
        <dsp:cNvPr id="0" name=""/>
        <dsp:cNvSpPr/>
      </dsp:nvSpPr>
      <dsp:spPr>
        <a:xfrm>
          <a:off x="461664" y="288030"/>
          <a:ext cx="3066727" cy="600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7030A0"/>
              </a:solidFill>
            </a:rPr>
            <a:t>ГБОУ СКОШИ №7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461664" y="288030"/>
        <a:ext cx="3066727" cy="276998"/>
      </dsp:txXfrm>
    </dsp:sp>
    <dsp:sp modelId="{65CA0450-83AB-4645-92D8-CB068FD1183E}">
      <dsp:nvSpPr>
        <dsp:cNvPr id="0" name=""/>
        <dsp:cNvSpPr/>
      </dsp:nvSpPr>
      <dsp:spPr>
        <a:xfrm>
          <a:off x="323165" y="553998"/>
          <a:ext cx="276998" cy="2769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C3A99-40CD-4A9C-8337-96F8C1EDF1C8}">
      <dsp:nvSpPr>
        <dsp:cNvPr id="0" name=""/>
        <dsp:cNvSpPr/>
      </dsp:nvSpPr>
      <dsp:spPr>
        <a:xfrm>
          <a:off x="461664" y="553998"/>
          <a:ext cx="3066727" cy="276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7030A0"/>
              </a:solidFill>
            </a:rPr>
            <a:t>Карасева Марина Алексеевна</a:t>
          </a:r>
          <a:endParaRPr lang="ru-RU" sz="1300" b="1" kern="1200" dirty="0">
            <a:solidFill>
              <a:srgbClr val="7030A0"/>
            </a:solidFill>
          </a:endParaRPr>
        </a:p>
      </dsp:txBody>
      <dsp:txXfrm>
        <a:off x="461664" y="553998"/>
        <a:ext cx="3066727" cy="2769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849CDD-3F68-4B67-BE76-8C4F91A1C11B}">
      <dsp:nvSpPr>
        <dsp:cNvPr id="0" name=""/>
        <dsp:cNvSpPr/>
      </dsp:nvSpPr>
      <dsp:spPr>
        <a:xfrm>
          <a:off x="0" y="0"/>
          <a:ext cx="1446550" cy="14465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6C4439-393A-493C-8E64-F6B0B811722D}">
      <dsp:nvSpPr>
        <dsp:cNvPr id="0" name=""/>
        <dsp:cNvSpPr/>
      </dsp:nvSpPr>
      <dsp:spPr>
        <a:xfrm>
          <a:off x="723275" y="0"/>
          <a:ext cx="5469412" cy="144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rgbClr val="7030A0"/>
              </a:solidFill>
            </a:rPr>
            <a:t>Развитие связной речи осуществлялось через описание различных явлений природы, опытов и предметов, например,  </a:t>
          </a:r>
          <a:r>
            <a:rPr lang="ru-RU" sz="2000" b="1" i="0" kern="1200" baseline="0" dirty="0" smtClean="0">
              <a:solidFill>
                <a:srgbClr val="7030A0"/>
              </a:solidFill>
            </a:rPr>
            <a:t>описание полезных ископаемых по плану</a:t>
          </a:r>
          <a:r>
            <a:rPr lang="ru-RU" sz="2000" b="1" i="0" kern="1200" baseline="0" dirty="0" smtClean="0"/>
            <a:t>.</a:t>
          </a:r>
          <a:endParaRPr lang="ru-RU" sz="2000" b="0" i="0" kern="1200" baseline="0" dirty="0"/>
        </a:p>
      </dsp:txBody>
      <dsp:txXfrm>
        <a:off x="723275" y="0"/>
        <a:ext cx="5469412" cy="1446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A1317-A5CB-44A9-950D-89EA426D6A0B}">
      <dsp:nvSpPr>
        <dsp:cNvPr id="0" name=""/>
        <dsp:cNvSpPr/>
      </dsp:nvSpPr>
      <dsp:spPr>
        <a:xfrm>
          <a:off x="0" y="0"/>
          <a:ext cx="1107996" cy="1107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F56915-DFF2-4B54-B4BD-D33AD16CFC1D}">
      <dsp:nvSpPr>
        <dsp:cNvPr id="0" name=""/>
        <dsp:cNvSpPr/>
      </dsp:nvSpPr>
      <dsp:spPr>
        <a:xfrm>
          <a:off x="553997" y="0"/>
          <a:ext cx="5278650" cy="1107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rgbClr val="7030A0"/>
              </a:solidFill>
            </a:rPr>
            <a:t>Наличие </a:t>
          </a:r>
          <a:r>
            <a:rPr lang="ru-RU" sz="2000" b="1" kern="1200" dirty="0" smtClean="0">
              <a:solidFill>
                <a:srgbClr val="7030A0"/>
              </a:solidFill>
            </a:rPr>
            <a:t>опорных слов</a:t>
          </a:r>
          <a:r>
            <a:rPr lang="ru-RU" sz="2000" b="1" i="0" kern="1200" baseline="0" dirty="0" smtClean="0">
              <a:solidFill>
                <a:srgbClr val="7030A0"/>
              </a:solidFill>
            </a:rPr>
            <a:t>, схем, таблиц</a:t>
          </a:r>
          <a:r>
            <a:rPr lang="ru-RU" sz="2000" b="0" i="0" kern="1200" baseline="0" dirty="0" smtClean="0">
              <a:solidFill>
                <a:srgbClr val="7030A0"/>
              </a:solidFill>
            </a:rPr>
            <a:t> помогало сделать рассказ учащихся более развернутым и точным.</a:t>
          </a:r>
          <a:endParaRPr lang="ru-RU" sz="2000" b="0" i="0" kern="1200" baseline="0" dirty="0">
            <a:solidFill>
              <a:srgbClr val="7030A0"/>
            </a:solidFill>
          </a:endParaRPr>
        </a:p>
      </dsp:txBody>
      <dsp:txXfrm>
        <a:off x="553997" y="0"/>
        <a:ext cx="5278650" cy="11079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0A186-D682-4C59-AD21-6A9C93962142}">
      <dsp:nvSpPr>
        <dsp:cNvPr id="0" name=""/>
        <dsp:cNvSpPr/>
      </dsp:nvSpPr>
      <dsp:spPr>
        <a:xfrm>
          <a:off x="0" y="0"/>
          <a:ext cx="461665" cy="4616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19DD25-01E4-4F95-9829-47906D403675}">
      <dsp:nvSpPr>
        <dsp:cNvPr id="0" name=""/>
        <dsp:cNvSpPr/>
      </dsp:nvSpPr>
      <dsp:spPr>
        <a:xfrm>
          <a:off x="230832" y="0"/>
          <a:ext cx="1929407" cy="461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7030A0"/>
              </a:solidFill>
            </a:rPr>
            <a:t>Олеся </a:t>
          </a:r>
          <a:endParaRPr lang="ru-RU" sz="2200" b="1" kern="1200" dirty="0">
            <a:solidFill>
              <a:srgbClr val="7030A0"/>
            </a:solidFill>
          </a:endParaRPr>
        </a:p>
      </dsp:txBody>
      <dsp:txXfrm>
        <a:off x="230832" y="0"/>
        <a:ext cx="1929407" cy="4616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DD968E-03FA-4035-8BEF-9FC762A10B7D}">
      <dsp:nvSpPr>
        <dsp:cNvPr id="0" name=""/>
        <dsp:cNvSpPr/>
      </dsp:nvSpPr>
      <dsp:spPr>
        <a:xfrm>
          <a:off x="0" y="0"/>
          <a:ext cx="430887" cy="4308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CBAAF2-6E58-41D6-A076-C0C6EE63705B}">
      <dsp:nvSpPr>
        <dsp:cNvPr id="0" name=""/>
        <dsp:cNvSpPr/>
      </dsp:nvSpPr>
      <dsp:spPr>
        <a:xfrm>
          <a:off x="215443" y="0"/>
          <a:ext cx="1656764" cy="430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Данила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15443" y="0"/>
        <a:ext cx="1656764" cy="4308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7C49BE-154F-4147-9048-53A070B71503}">
      <dsp:nvSpPr>
        <dsp:cNvPr id="0" name=""/>
        <dsp:cNvSpPr/>
      </dsp:nvSpPr>
      <dsp:spPr>
        <a:xfrm>
          <a:off x="0" y="0"/>
          <a:ext cx="963980" cy="9639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34805C-198C-48D9-8CA6-3F97452B93E7}">
      <dsp:nvSpPr>
        <dsp:cNvPr id="0" name=""/>
        <dsp:cNvSpPr/>
      </dsp:nvSpPr>
      <dsp:spPr>
        <a:xfrm>
          <a:off x="481990" y="0"/>
          <a:ext cx="2758370" cy="9639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Учащиеся вставляли пропущенные слова в текст, работали в парах 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481990" y="0"/>
        <a:ext cx="2758370" cy="9639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639D9-3A12-4E10-81CB-D55AD498209C}">
      <dsp:nvSpPr>
        <dsp:cNvPr id="0" name=""/>
        <dsp:cNvSpPr/>
      </dsp:nvSpPr>
      <dsp:spPr>
        <a:xfrm>
          <a:off x="0" y="0"/>
          <a:ext cx="1107996" cy="1107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BEEEB1-05AB-4640-9B32-99E5102EFD85}">
      <dsp:nvSpPr>
        <dsp:cNvPr id="0" name=""/>
        <dsp:cNvSpPr/>
      </dsp:nvSpPr>
      <dsp:spPr>
        <a:xfrm>
          <a:off x="553997" y="0"/>
          <a:ext cx="5638689" cy="1107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rgbClr val="7030A0"/>
              </a:solidFill>
            </a:rPr>
            <a:t>Развитие связной речи </a:t>
          </a:r>
          <a:r>
            <a:rPr lang="ru-RU" sz="2000" b="0" i="1" kern="1200" baseline="0" dirty="0" smtClean="0">
              <a:solidFill>
                <a:srgbClr val="7030A0"/>
              </a:solidFill>
            </a:rPr>
            <a:t>осуществлялось через</a:t>
          </a:r>
          <a:r>
            <a:rPr lang="ru-RU" sz="2000" b="0" i="0" kern="1200" baseline="0" dirty="0" smtClean="0">
              <a:solidFill>
                <a:srgbClr val="7030A0"/>
              </a:solidFill>
            </a:rPr>
            <a:t> </a:t>
          </a:r>
          <a:r>
            <a:rPr lang="ru-RU" sz="2000" b="1" i="0" kern="1200" baseline="0" dirty="0" smtClean="0">
              <a:solidFill>
                <a:srgbClr val="7030A0"/>
              </a:solidFill>
            </a:rPr>
            <a:t>комментирование текстов</a:t>
          </a:r>
          <a:r>
            <a:rPr lang="ru-RU" sz="2000" b="0" i="0" kern="1200" baseline="0" dirty="0" smtClean="0">
              <a:solidFill>
                <a:srgbClr val="7030A0"/>
              </a:solidFill>
            </a:rPr>
            <a:t>, в том числе и в режиме </a:t>
          </a:r>
          <a:r>
            <a:rPr lang="ru-RU" sz="2000" b="0" i="0" kern="1200" baseline="0" dirty="0" err="1" smtClean="0">
              <a:solidFill>
                <a:srgbClr val="7030A0"/>
              </a:solidFill>
            </a:rPr>
            <a:t>он-лайн</a:t>
          </a:r>
          <a:r>
            <a:rPr lang="ru-RU" sz="2000" b="0" i="0" kern="1200" baseline="0" dirty="0" smtClean="0">
              <a:solidFill>
                <a:srgbClr val="7030A0"/>
              </a:solidFill>
            </a:rPr>
            <a:t>.</a:t>
          </a:r>
          <a:endParaRPr lang="ru-RU" sz="2000" b="0" i="0" kern="1200" baseline="0" dirty="0">
            <a:solidFill>
              <a:srgbClr val="7030A0"/>
            </a:solidFill>
          </a:endParaRPr>
        </a:p>
      </dsp:txBody>
      <dsp:txXfrm>
        <a:off x="553997" y="0"/>
        <a:ext cx="5638689" cy="11079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A98069-EA7D-4ABB-BDC8-478BAD8C2F57}">
      <dsp:nvSpPr>
        <dsp:cNvPr id="0" name=""/>
        <dsp:cNvSpPr/>
      </dsp:nvSpPr>
      <dsp:spPr>
        <a:xfrm>
          <a:off x="0" y="0"/>
          <a:ext cx="1508105" cy="15081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928AAD-26D2-46BA-AD2A-0A773CB8BC98}">
      <dsp:nvSpPr>
        <dsp:cNvPr id="0" name=""/>
        <dsp:cNvSpPr/>
      </dsp:nvSpPr>
      <dsp:spPr>
        <a:xfrm>
          <a:off x="754052" y="0"/>
          <a:ext cx="5798675" cy="15081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baseline="0" dirty="0" smtClean="0">
              <a:solidFill>
                <a:srgbClr val="7030A0"/>
              </a:solidFill>
            </a:rPr>
            <a:t>«</a:t>
          </a:r>
          <a:r>
            <a:rPr lang="ru-RU" sz="1800" b="0" i="0" kern="1200" baseline="0" dirty="0" smtClean="0">
              <a:solidFill>
                <a:srgbClr val="7030A0"/>
              </a:solidFill>
            </a:rPr>
            <a:t>Здравствуйте дорогие телезрители.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solidFill>
                <a:srgbClr val="7030A0"/>
              </a:solidFill>
            </a:rPr>
            <a:t> Сегодня у нас 18 четверг. Сегодня у нас погода. Градусов у нас много +2. Временные дожди .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baseline="0" dirty="0" smtClean="0">
              <a:solidFill>
                <a:srgbClr val="7030A0"/>
              </a:solidFill>
            </a:rPr>
            <a:t>Ветер местами умеренный. До свидания» Роман.</a:t>
          </a:r>
          <a:endParaRPr lang="ru-RU" sz="1800" b="0" i="0" kern="1200" baseline="0" dirty="0">
            <a:solidFill>
              <a:srgbClr val="7030A0"/>
            </a:solidFill>
          </a:endParaRPr>
        </a:p>
      </dsp:txBody>
      <dsp:txXfrm>
        <a:off x="754052" y="0"/>
        <a:ext cx="5798675" cy="15081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FCF0D1-738C-4E1B-BE1B-59DEEB6F151E}">
      <dsp:nvSpPr>
        <dsp:cNvPr id="0" name=""/>
        <dsp:cNvSpPr/>
      </dsp:nvSpPr>
      <dsp:spPr>
        <a:xfrm>
          <a:off x="0" y="0"/>
          <a:ext cx="446276" cy="4462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1D5CF8-394D-4512-A335-E7A3A0CE7A70}">
      <dsp:nvSpPr>
        <dsp:cNvPr id="0" name=""/>
        <dsp:cNvSpPr/>
      </dsp:nvSpPr>
      <dsp:spPr>
        <a:xfrm>
          <a:off x="223137" y="0"/>
          <a:ext cx="4457382" cy="446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7030A0"/>
              </a:solidFill>
            </a:rPr>
            <a:t>Лучший телеведущий - Никита</a:t>
          </a:r>
          <a:endParaRPr lang="ru-RU" sz="2100" kern="1200" dirty="0">
            <a:solidFill>
              <a:srgbClr val="7030A0"/>
            </a:solidFill>
          </a:endParaRPr>
        </a:p>
      </dsp:txBody>
      <dsp:txXfrm>
        <a:off x="223137" y="0"/>
        <a:ext cx="4457382" cy="44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5094-56C1-49B8-8B59-9C1EE3CD5C1E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AE7A1-515F-437B-A059-17AF2F07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3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1.jpe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148065" y="5229200"/>
          <a:ext cx="352839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764704"/>
            <a:ext cx="6477839" cy="255454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Развитие коммуникативных умений и навыков у учащихся на уроках биологии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L:\Photos\Фото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2880320" cy="2160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332656"/>
            <a:ext cx="51125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</a:rPr>
              <a:t>Комментирование презентаций</a:t>
            </a:r>
            <a:endParaRPr lang="ru-RU" sz="2500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L:\Photos\Фото0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115" y="2060848"/>
            <a:ext cx="3000334" cy="225025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308304" y="4581128"/>
            <a:ext cx="11160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411760" y="4869160"/>
          <a:ext cx="6192688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823619239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57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339752" y="4228189"/>
          <a:ext cx="6552728" cy="150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476672"/>
            <a:ext cx="3384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Школа  телеведущих</a:t>
            </a: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Photos\Фото02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268760"/>
            <a:ext cx="35523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61923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76470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04664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B050"/>
                </a:solidFill>
              </a:rPr>
              <a:t>Я – Телеведущий. Прогноз погоды</a:t>
            </a:r>
            <a:endParaRPr lang="ru-RU" sz="2500" b="1" dirty="0">
              <a:solidFill>
                <a:srgbClr val="00B050"/>
              </a:solidFill>
            </a:endParaRPr>
          </a:p>
        </p:txBody>
      </p:sp>
      <p:pic>
        <p:nvPicPr>
          <p:cNvPr id="8" name="Picture 3" descr="G:\Photos\Фото0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1484784"/>
            <a:ext cx="4104456" cy="3078342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3275856" y="5324440"/>
          <a:ext cx="4680520" cy="44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236192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G:\Photos\Фото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168352" cy="2376264"/>
          </a:xfrm>
          <a:prstGeom prst="rect">
            <a:avLst/>
          </a:prstGeom>
          <a:noFill/>
        </p:spPr>
      </p:pic>
      <p:pic>
        <p:nvPicPr>
          <p:cNvPr id="2053" name="Picture 5" descr="G:\Photos\Фото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456384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Викторина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Растения и животные России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619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2843808" y="76470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484784"/>
            <a:ext cx="6408712" cy="28931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600" u="sng" dirty="0" smtClean="0">
              <a:solidFill>
                <a:srgbClr val="002060"/>
              </a:solidFill>
              <a:latin typeface="Times New Roman CYR" charset="-52"/>
              <a:ea typeface="Calibri" pitchFamily="34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u="sng" dirty="0" smtClean="0">
                <a:solidFill>
                  <a:srgbClr val="7030A0"/>
                </a:solidFill>
                <a:latin typeface="Times New Roman CYR" charset="-52"/>
                <a:ea typeface="Calibri" pitchFamily="34" charset="0"/>
                <a:cs typeface="Times New Roman" pitchFamily="18" charset="0"/>
              </a:rPr>
              <a:t>Речевая коммуникация является частью общения, потому </a:t>
            </a:r>
            <a:r>
              <a:rPr lang="ru-RU" sz="2600" b="1" u="sng" dirty="0" smtClean="0">
                <a:solidFill>
                  <a:srgbClr val="7030A0"/>
                </a:solidFill>
                <a:latin typeface="Times New Roman CYR" charset="-52"/>
                <a:ea typeface="Calibri" pitchFamily="34" charset="0"/>
                <a:cs typeface="Times New Roman" pitchFamily="18" charset="0"/>
              </a:rPr>
              <a:t>хорошо развитая речь</a:t>
            </a:r>
            <a:r>
              <a:rPr lang="ru-RU" sz="2600" u="sng" dirty="0" smtClean="0">
                <a:solidFill>
                  <a:srgbClr val="7030A0"/>
                </a:solidFill>
                <a:latin typeface="Times New Roman CYR" charset="-52"/>
                <a:ea typeface="Calibri" pitchFamily="34" charset="0"/>
                <a:cs typeface="Times New Roman" pitchFamily="18" charset="0"/>
              </a:rPr>
              <a:t> является залогом успешной коммуникации, то есть одним из коммуникативных умений</a:t>
            </a:r>
            <a:r>
              <a:rPr lang="ru-RU" sz="2600" u="sng" dirty="0" smtClean="0">
                <a:solidFill>
                  <a:srgbClr val="7030A0"/>
                </a:solidFill>
                <a:latin typeface="Times New Roman CYR" charset="-52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600" u="sng" dirty="0" smtClean="0">
              <a:solidFill>
                <a:srgbClr val="7030A0"/>
              </a:solidFill>
              <a:latin typeface="Times New Roman CYR" charset="-52"/>
              <a:ea typeface="Calibri" pitchFamily="34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619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L:\Photos\Фото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770" y="476672"/>
            <a:ext cx="3360373" cy="2520280"/>
          </a:xfrm>
          <a:prstGeom prst="rect">
            <a:avLst/>
          </a:prstGeom>
          <a:noFill/>
        </p:spPr>
      </p:pic>
      <p:pic>
        <p:nvPicPr>
          <p:cNvPr id="2054" name="Picture 6" descr="L:\Photos\Фото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348880"/>
            <a:ext cx="2472274" cy="185420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411760" y="4499301"/>
          <a:ext cx="6192688" cy="14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82361923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L:\Photos\Фото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4032448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404664"/>
            <a:ext cx="63864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400" b="1" dirty="0" smtClean="0">
                <a:solidFill>
                  <a:srgbClr val="00B050"/>
                </a:solidFill>
              </a:rPr>
              <a:t>ание полезного ископаемого по плану</a:t>
            </a:r>
            <a:endParaRPr lang="ru-RU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776" y="4769396"/>
          <a:ext cx="5832648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2361923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L:\DSC00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3024336" cy="22682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Урок по теме: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Теплый воздух легче холодного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5" y="4293096"/>
            <a:ext cx="6264697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</a:rPr>
              <a:t>Егор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  «Свеча в середине. Воздуха нет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он просто стоит. Когда открываем дверь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свеча (огонь ) двигается  направо – это движение воздуха».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447"/>
            <a:ext cx="9144000" cy="6880447"/>
          </a:xfrm>
          <a:prstGeom prst="rect">
            <a:avLst/>
          </a:prstGeom>
          <a:noFill/>
        </p:spPr>
      </p:pic>
      <p:pic>
        <p:nvPicPr>
          <p:cNvPr id="4" name="Picture 7" descr="L:\DSC00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2976331" cy="2232248"/>
          </a:xfrm>
          <a:prstGeom prst="rect">
            <a:avLst/>
          </a:prstGeom>
          <a:noFill/>
        </p:spPr>
      </p:pic>
      <p:pic>
        <p:nvPicPr>
          <p:cNvPr id="2050" name="Picture 2" descr="L:\DSC00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01008"/>
            <a:ext cx="3038605" cy="22789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74453" y="404664"/>
            <a:ext cx="292999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Ира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Что мы наблюдаем? Теплый воздух выходит</a:t>
            </a:r>
          </a:p>
          <a:p>
            <a:r>
              <a:rPr lang="ru-RU" sz="2000" dirty="0">
                <a:solidFill>
                  <a:srgbClr val="7030A0"/>
                </a:solidFill>
              </a:rPr>
              <a:t>и</a:t>
            </a:r>
            <a:r>
              <a:rPr lang="ru-RU" sz="2000" dirty="0" smtClean="0">
                <a:solidFill>
                  <a:srgbClr val="7030A0"/>
                </a:solidFill>
              </a:rPr>
              <a:t>з класса.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Он отклоняется в сторону.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1" y="3467468"/>
            <a:ext cx="2664297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Олеся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Зажгли  свечку.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Мы подняли 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с</a:t>
            </a:r>
            <a:r>
              <a:rPr lang="ru-RU" sz="2000" dirty="0" smtClean="0">
                <a:solidFill>
                  <a:srgbClr val="7030A0"/>
                </a:solidFill>
              </a:rPr>
              <a:t>вечку вверх.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Мы увидели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>
                <a:solidFill>
                  <a:srgbClr val="7030A0"/>
                </a:solidFill>
              </a:rPr>
              <a:t>ч</a:t>
            </a:r>
            <a:r>
              <a:rPr lang="ru-RU" sz="2000" dirty="0" smtClean="0">
                <a:solidFill>
                  <a:srgbClr val="7030A0"/>
                </a:solidFill>
              </a:rPr>
              <a:t>то пламя свечки отклонилось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           влево.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L:\DSC0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480386" cy="26102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1052736"/>
            <a:ext cx="5772133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Я живу 2013 году. Наш воздух загрязнен наши леса вырубают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в</a:t>
            </a:r>
            <a:r>
              <a:rPr lang="ru-RU" sz="2000" dirty="0" smtClean="0">
                <a:solidFill>
                  <a:srgbClr val="7030A0"/>
                </a:solidFill>
              </a:rPr>
              <a:t>се люди дышат никотином это приводит к глобальному</a:t>
            </a:r>
          </a:p>
          <a:p>
            <a:pPr algn="ctr"/>
            <a:r>
              <a:rPr lang="ru-RU" sz="2000" dirty="0">
                <a:solidFill>
                  <a:srgbClr val="7030A0"/>
                </a:solidFill>
              </a:rPr>
              <a:t>п</a:t>
            </a:r>
            <a:r>
              <a:rPr lang="ru-RU" sz="2000" dirty="0" smtClean="0">
                <a:solidFill>
                  <a:srgbClr val="7030A0"/>
                </a:solidFill>
              </a:rPr>
              <a:t>отеплению.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332656"/>
            <a:ext cx="465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    Экологическая страничка.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339752" y="4437112"/>
          <a:ext cx="216024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29954515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L:\DSC0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2952328" cy="22142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7602371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Я живу в 2013 году. В мое время активно борются с загрязнением воздуха.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Если машины не будут работать на экологическом топливе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если заводы будут то и время сжигать топливо СО2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то растают ледники и попадут  в океан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то 2025 году некоторые страны будут затоплены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будут затоплены </a:t>
            </a:r>
            <a:r>
              <a:rPr lang="ru-RU" sz="2000" dirty="0" err="1" smtClean="0">
                <a:solidFill>
                  <a:srgbClr val="7030A0"/>
                </a:solidFill>
              </a:rPr>
              <a:t>америка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великобритания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сша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 </a:t>
            </a:r>
            <a:r>
              <a:rPr lang="ru-RU" sz="2000" dirty="0" err="1" smtClean="0">
                <a:solidFill>
                  <a:srgbClr val="7030A0"/>
                </a:solidFill>
              </a:rPr>
              <a:t>китай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япония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Чтобы не было таких случаях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 надо перестать курить</a:t>
            </a:r>
            <a:r>
              <a:rPr lang="en-US" sz="2000" dirty="0" smtClean="0">
                <a:solidFill>
                  <a:srgbClr val="7030A0"/>
                </a:solidFill>
              </a:rPr>
              <a:t>,</a:t>
            </a:r>
            <a:r>
              <a:rPr lang="ru-RU" sz="2000" dirty="0" smtClean="0">
                <a:solidFill>
                  <a:srgbClr val="7030A0"/>
                </a:solidFill>
              </a:rPr>
              <a:t>зажигать топливо на заводах в больших количествах.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 в коем </a:t>
            </a:r>
            <a:r>
              <a:rPr lang="ru-RU" sz="2000" dirty="0" err="1" smtClean="0">
                <a:solidFill>
                  <a:srgbClr val="7030A0"/>
                </a:solidFill>
              </a:rPr>
              <a:t>случие</a:t>
            </a:r>
            <a:r>
              <a:rPr lang="ru-RU" sz="2000" dirty="0" smtClean="0">
                <a:solidFill>
                  <a:srgbClr val="7030A0"/>
                </a:solidFill>
              </a:rPr>
              <a:t> не вырубать леса </a:t>
            </a:r>
            <a:r>
              <a:rPr lang="ru-RU" sz="2000" dirty="0" err="1" smtClean="0">
                <a:solidFill>
                  <a:srgbClr val="7030A0"/>
                </a:solidFill>
              </a:rPr>
              <a:t>потомушто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леса</a:t>
            </a:r>
            <a:r>
              <a:rPr lang="ru-RU" sz="2000" dirty="0" smtClean="0">
                <a:solidFill>
                  <a:srgbClr val="7030A0"/>
                </a:solidFill>
              </a:rPr>
              <a:t> поглощают СО2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и создают нам кислород.</a:t>
            </a:r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03848" y="4941168"/>
          <a:ext cx="1872208" cy="43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Hcy;&amp;acy;&amp;bcy;&amp;lcy;&amp;ocy;&amp;ncy; (&amp;fcy;&amp;ocy;&amp;ncy;) &amp;pcy;&amp;rcy;&amp;iecy;&amp;zcy;&amp;iecy;&amp;ncy;&amp;tcy;&amp;acy;&amp;tscy;&amp;icy;&amp;icy; &amp;pcy;&amp;ocy; &amp;khcy;&amp;icy;&amp;mcy;&amp;icy;&amp;icy; -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906816" y="485674"/>
            <a:ext cx="2538281" cy="338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908720"/>
            <a:ext cx="226763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43809" y="4077072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7030A0"/>
                </a:solidFill>
              </a:rPr>
              <a:t>.</a:t>
            </a:r>
            <a:endParaRPr lang="ru-RU" sz="2300" dirty="0">
              <a:solidFill>
                <a:srgbClr val="7030A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491880" y="4365104"/>
          <a:ext cx="3240360" cy="96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4286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366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112</cp:revision>
  <dcterms:created xsi:type="dcterms:W3CDTF">2013-12-28T05:55:15Z</dcterms:created>
  <dcterms:modified xsi:type="dcterms:W3CDTF">2014-07-09T16:30:34Z</dcterms:modified>
</cp:coreProperties>
</file>