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4D66-CDD9-4B1D-9929-441C1CFB04D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D436-0E9F-449A-9392-77AB998E4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Два поединка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/>
              <a:t>Ч</a:t>
            </a:r>
            <a:r>
              <a:rPr lang="ru-RU" dirty="0" smtClean="0"/>
              <a:t>то такое нигилизм  в восприятии разных </a:t>
            </a:r>
            <a:r>
              <a:rPr lang="ru-RU" dirty="0" smtClean="0"/>
              <a:t>героев? </a:t>
            </a:r>
            <a:r>
              <a:rPr lang="ru-RU" dirty="0" smtClean="0"/>
              <a:t>(Глава 5)</a:t>
            </a:r>
          </a:p>
          <a:p>
            <a:pPr>
              <a:buNone/>
            </a:pPr>
            <a:r>
              <a:rPr lang="ru-RU" dirty="0" smtClean="0"/>
              <a:t>2) Первый спор Базарова и Павла Петровича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( глава 6). Комментарий к речевой характеристике, жестам, поведению героев.</a:t>
            </a:r>
          </a:p>
          <a:p>
            <a:pPr>
              <a:buNone/>
            </a:pPr>
            <a:r>
              <a:rPr lang="ru-RU" dirty="0" smtClean="0"/>
              <a:t>3) Какие реплики Базарова стали крылатыми</a:t>
            </a:r>
            <a:r>
              <a:rPr lang="ru-RU" dirty="0"/>
              <a:t>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Что общего между 9,10 и 23,24 главами?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 10</a:t>
            </a:r>
            <a:br>
              <a:rPr lang="ru-RU" dirty="0" smtClean="0"/>
            </a:br>
            <a:r>
              <a:rPr lang="ru-RU" dirty="0" smtClean="0"/>
              <a:t>Словесный поединок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Какой приём и почему использует автор в начале 10 главы?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Какую характеристику </a:t>
            </a:r>
            <a:r>
              <a:rPr lang="ru-RU" dirty="0" err="1" smtClean="0"/>
              <a:t>Кирсановым</a:t>
            </a:r>
            <a:r>
              <a:rPr lang="ru-RU" dirty="0" smtClean="0"/>
              <a:t> дал Базаров?</a:t>
            </a:r>
          </a:p>
          <a:p>
            <a:pPr marL="514350" indent="-514350">
              <a:buAutoNum type="arabicParenR"/>
            </a:pPr>
            <a:r>
              <a:rPr lang="ru-RU" dirty="0" smtClean="0"/>
              <a:t>О чём спорят Базаров и Павел Петрович?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во время спора ведёт себя Аркадий? Почему?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Какие реплики Базарова стали его «визитной карточкой»?</a:t>
            </a:r>
          </a:p>
          <a:p>
            <a:pPr marL="514350" indent="-514350">
              <a:buAutoNum type="arabicParenR"/>
            </a:pPr>
            <a:r>
              <a:rPr lang="ru-RU" dirty="0" smtClean="0"/>
              <a:t>Кто победил в споре?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 24</a:t>
            </a:r>
            <a:br>
              <a:rPr lang="ru-RU" dirty="0" smtClean="0"/>
            </a:br>
            <a:r>
              <a:rPr lang="ru-RU" dirty="0" smtClean="0"/>
              <a:t>Дуэль на пистолетах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Какие события разделяют две дуэли?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 послужило поводом для неё?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относится </a:t>
            </a:r>
            <a:r>
              <a:rPr lang="ru-RU" dirty="0" err="1" smtClean="0"/>
              <a:t>Фенечка</a:t>
            </a:r>
            <a:r>
              <a:rPr lang="ru-RU" dirty="0" smtClean="0"/>
              <a:t> к Базарову и Павлу Петровичу?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Павел Петрович вызвал Базарова на дуэль?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Базаров принял вызов?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 нового о героях мы узнаём в сцене дуэли?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каких ещё произведениях русской литературы  была сцена дуэли? В чём можно её сопоставить с дуэлью героев «Отцов и детей»?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Письменная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</a:t>
            </a:r>
            <a:r>
              <a:rPr lang="ru-RU" dirty="0" smtClean="0"/>
              <a:t>роднит Базарова </a:t>
            </a:r>
            <a:r>
              <a:rPr lang="ru-RU" dirty="0" smtClean="0"/>
              <a:t>и Павла Петровича </a:t>
            </a:r>
            <a:r>
              <a:rPr lang="ru-RU" dirty="0" smtClean="0"/>
              <a:t>и </a:t>
            </a:r>
            <a:r>
              <a:rPr lang="ru-RU" dirty="0" smtClean="0"/>
              <a:t>отличает друг от друга?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1000125"/>
          <a:ext cx="7643866" cy="5015294"/>
        </p:xfrm>
        <a:graphic>
          <a:graphicData uri="http://schemas.openxmlformats.org/drawingml/2006/table">
            <a:tbl>
              <a:tblPr/>
              <a:tblGrid>
                <a:gridCol w="2023617"/>
                <a:gridCol w="3072293"/>
                <a:gridCol w="2547956"/>
              </a:tblGrid>
              <a:tr h="6250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Линии спора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Позиция Кирсанова П.П.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Позиция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Базарова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 отношении к дворянству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 принципе деятельности нигилистов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6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 отношении к народу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6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 взглядах на искусство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Базаров и Аркадий – друзья</a:t>
            </a:r>
            <a:r>
              <a:rPr lang="ru-RU" dirty="0" smtClean="0"/>
              <a:t>? </a:t>
            </a:r>
            <a:r>
              <a:rPr lang="ru-RU" smtClean="0"/>
              <a:t>Докажите текстом.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Два поединка</vt:lpstr>
      <vt:lpstr>Слайд 2</vt:lpstr>
      <vt:lpstr>Глава 10 Словесный поединок</vt:lpstr>
      <vt:lpstr>Глава 24 Дуэль на пистолетах</vt:lpstr>
      <vt:lpstr>Письменная работа</vt:lpstr>
      <vt:lpstr>Домашнее задание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поединка</dc:title>
  <dc:creator>Borg-161</dc:creator>
  <cp:lastModifiedBy>Borg-161</cp:lastModifiedBy>
  <cp:revision>5</cp:revision>
  <dcterms:created xsi:type="dcterms:W3CDTF">2013-11-05T19:16:03Z</dcterms:created>
  <dcterms:modified xsi:type="dcterms:W3CDTF">2013-11-07T18:18:44Z</dcterms:modified>
</cp:coreProperties>
</file>