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9" r:id="rId5"/>
    <p:sldId id="260" r:id="rId6"/>
    <p:sldId id="263" r:id="rId7"/>
    <p:sldId id="264" r:id="rId8"/>
    <p:sldId id="258" r:id="rId9"/>
    <p:sldId id="25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EF117-5D4A-42E7-8AA2-D59A111B3F35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12BFB33-DA5D-424C-8D2C-BD536A53C35C}">
      <dgm:prSet phldrT="[Текст]"/>
      <dgm:spPr/>
      <dgm:t>
        <a:bodyPr/>
        <a:lstStyle/>
        <a:p>
          <a:r>
            <a:rPr lang="ru-RU"/>
            <a:t>ОКНВ</a:t>
          </a:r>
        </a:p>
      </dgm:t>
    </dgm:pt>
    <dgm:pt modelId="{461FCDFF-A3EB-457C-96E9-284D48A2218F}" type="parTrans" cxnId="{7D4ED2E6-5068-443D-8D8A-8D1E291A2A1B}">
      <dgm:prSet/>
      <dgm:spPr/>
      <dgm:t>
        <a:bodyPr/>
        <a:lstStyle/>
        <a:p>
          <a:endParaRPr lang="ru-RU"/>
        </a:p>
      </dgm:t>
    </dgm:pt>
    <dgm:pt modelId="{DA84A1A3-07B6-4CAF-AE96-A9E2C44B3347}" type="sibTrans" cxnId="{7D4ED2E6-5068-443D-8D8A-8D1E291A2A1B}">
      <dgm:prSet/>
      <dgm:spPr/>
      <dgm:t>
        <a:bodyPr/>
        <a:lstStyle/>
        <a:p>
          <a:endParaRPr lang="ru-RU"/>
        </a:p>
      </dgm:t>
    </dgm:pt>
    <dgm:pt modelId="{A5CD300B-4A00-4951-9ABE-B554566E218C}">
      <dgm:prSet phldrT="[Текст]"/>
      <dgm:spPr/>
      <dgm:t>
        <a:bodyPr/>
        <a:lstStyle/>
        <a:p>
          <a:r>
            <a:rPr lang="ru-RU"/>
            <a:t>оксиды</a:t>
          </a:r>
        </a:p>
      </dgm:t>
    </dgm:pt>
    <dgm:pt modelId="{9A3C94EB-A219-447D-862B-E3046FE51E60}" type="parTrans" cxnId="{875CDE93-2C35-4895-AA10-19FEDDA694EB}">
      <dgm:prSet/>
      <dgm:spPr/>
      <dgm:t>
        <a:bodyPr/>
        <a:lstStyle/>
        <a:p>
          <a:endParaRPr lang="ru-RU"/>
        </a:p>
      </dgm:t>
    </dgm:pt>
    <dgm:pt modelId="{964A322E-C7C2-43F7-9A03-F03C3BC9B2E6}" type="sibTrans" cxnId="{875CDE93-2C35-4895-AA10-19FEDDA694EB}">
      <dgm:prSet/>
      <dgm:spPr/>
      <dgm:t>
        <a:bodyPr/>
        <a:lstStyle/>
        <a:p>
          <a:endParaRPr lang="ru-RU"/>
        </a:p>
      </dgm:t>
    </dgm:pt>
    <dgm:pt modelId="{F42C8029-276B-4FE4-994B-B531DBFB35EC}">
      <dgm:prSet phldrT="[Текст]"/>
      <dgm:spPr/>
      <dgm:t>
        <a:bodyPr/>
        <a:lstStyle/>
        <a:p>
          <a:r>
            <a:rPr lang="ru-RU"/>
            <a:t>кислотные </a:t>
          </a:r>
        </a:p>
      </dgm:t>
    </dgm:pt>
    <dgm:pt modelId="{DB050A21-A7CA-4B27-8DB5-10FC0E64F552}" type="parTrans" cxnId="{540E5072-5CAA-4CC0-87C3-E95ED85DC2C4}">
      <dgm:prSet/>
      <dgm:spPr/>
      <dgm:t>
        <a:bodyPr/>
        <a:lstStyle/>
        <a:p>
          <a:endParaRPr lang="ru-RU"/>
        </a:p>
      </dgm:t>
    </dgm:pt>
    <dgm:pt modelId="{30499003-44FF-4E7D-8BEB-9C916B11ACAD}" type="sibTrans" cxnId="{540E5072-5CAA-4CC0-87C3-E95ED85DC2C4}">
      <dgm:prSet/>
      <dgm:spPr/>
      <dgm:t>
        <a:bodyPr/>
        <a:lstStyle/>
        <a:p>
          <a:endParaRPr lang="ru-RU"/>
        </a:p>
      </dgm:t>
    </dgm:pt>
    <dgm:pt modelId="{51418BB8-3520-4A68-ABFE-855B650F9A5A}">
      <dgm:prSet phldrT="[Текст]"/>
      <dgm:spPr/>
      <dgm:t>
        <a:bodyPr/>
        <a:lstStyle/>
        <a:p>
          <a:r>
            <a:rPr lang="ru-RU"/>
            <a:t>амфотерные </a:t>
          </a:r>
        </a:p>
      </dgm:t>
    </dgm:pt>
    <dgm:pt modelId="{FE6E0D7D-C5E1-4698-9DD7-FED57113109A}" type="parTrans" cxnId="{B3226813-350D-4BAC-B952-C14973DBA7B2}">
      <dgm:prSet/>
      <dgm:spPr/>
      <dgm:t>
        <a:bodyPr/>
        <a:lstStyle/>
        <a:p>
          <a:endParaRPr lang="ru-RU"/>
        </a:p>
      </dgm:t>
    </dgm:pt>
    <dgm:pt modelId="{DCB59EC5-A6D3-4C74-B094-47A246653E24}" type="sibTrans" cxnId="{B3226813-350D-4BAC-B952-C14973DBA7B2}">
      <dgm:prSet/>
      <dgm:spPr/>
      <dgm:t>
        <a:bodyPr/>
        <a:lstStyle/>
        <a:p>
          <a:endParaRPr lang="ru-RU"/>
        </a:p>
      </dgm:t>
    </dgm:pt>
    <dgm:pt modelId="{8D3CC0FB-C071-4C70-B9A0-E7A998A9C48A}">
      <dgm:prSet phldrT="[Текст]"/>
      <dgm:spPr/>
      <dgm:t>
        <a:bodyPr/>
        <a:lstStyle/>
        <a:p>
          <a:r>
            <a:rPr lang="ru-RU"/>
            <a:t>основания</a:t>
          </a:r>
        </a:p>
      </dgm:t>
    </dgm:pt>
    <dgm:pt modelId="{078B8637-9B3A-4AB8-9F2A-FAF9442681F9}" type="parTrans" cxnId="{A861568B-9F35-4888-B790-BC4CB79FA47F}">
      <dgm:prSet/>
      <dgm:spPr/>
      <dgm:t>
        <a:bodyPr/>
        <a:lstStyle/>
        <a:p>
          <a:endParaRPr lang="ru-RU"/>
        </a:p>
      </dgm:t>
    </dgm:pt>
    <dgm:pt modelId="{45B9DB22-ABAF-4626-A214-F0E28FA02D6A}" type="sibTrans" cxnId="{A861568B-9F35-4888-B790-BC4CB79FA47F}">
      <dgm:prSet/>
      <dgm:spPr/>
      <dgm:t>
        <a:bodyPr/>
        <a:lstStyle/>
        <a:p>
          <a:endParaRPr lang="ru-RU"/>
        </a:p>
      </dgm:t>
    </dgm:pt>
    <dgm:pt modelId="{538F0F57-1E1C-4B8A-B90D-8C427BEC0C78}">
      <dgm:prSet phldrT="[Текст]"/>
      <dgm:spPr/>
      <dgm:t>
        <a:bodyPr/>
        <a:lstStyle/>
        <a:p>
          <a:r>
            <a:rPr lang="ru-RU" dirty="0"/>
            <a:t>растворимые</a:t>
          </a:r>
        </a:p>
      </dgm:t>
    </dgm:pt>
    <dgm:pt modelId="{97064FA0-A524-4D2D-A2A4-A4BD7B425838}" type="parTrans" cxnId="{7ECADCF1-359A-425D-BF81-BD8EB0A05D26}">
      <dgm:prSet/>
      <dgm:spPr/>
      <dgm:t>
        <a:bodyPr/>
        <a:lstStyle/>
        <a:p>
          <a:endParaRPr lang="ru-RU"/>
        </a:p>
      </dgm:t>
    </dgm:pt>
    <dgm:pt modelId="{B5C4421D-AADE-498B-A886-57257CCBF79D}" type="sibTrans" cxnId="{7ECADCF1-359A-425D-BF81-BD8EB0A05D26}">
      <dgm:prSet/>
      <dgm:spPr/>
      <dgm:t>
        <a:bodyPr/>
        <a:lstStyle/>
        <a:p>
          <a:endParaRPr lang="ru-RU"/>
        </a:p>
      </dgm:t>
    </dgm:pt>
    <dgm:pt modelId="{FFCB8090-C55C-4BDC-B8AC-DB06912497A8}">
      <dgm:prSet/>
      <dgm:spPr/>
      <dgm:t>
        <a:bodyPr/>
        <a:lstStyle/>
        <a:p>
          <a:r>
            <a:rPr lang="ru-RU"/>
            <a:t>кислоты</a:t>
          </a:r>
        </a:p>
      </dgm:t>
    </dgm:pt>
    <dgm:pt modelId="{83EF08B9-28FA-4C51-8CE6-F567610929B7}" type="parTrans" cxnId="{AAA83FB8-1B3A-4D40-B402-7718FBB210FF}">
      <dgm:prSet/>
      <dgm:spPr/>
      <dgm:t>
        <a:bodyPr/>
        <a:lstStyle/>
        <a:p>
          <a:endParaRPr lang="ru-RU"/>
        </a:p>
      </dgm:t>
    </dgm:pt>
    <dgm:pt modelId="{8B152E6E-1FB8-47FA-915E-AB7A283B67C9}" type="sibTrans" cxnId="{AAA83FB8-1B3A-4D40-B402-7718FBB210FF}">
      <dgm:prSet/>
      <dgm:spPr/>
      <dgm:t>
        <a:bodyPr/>
        <a:lstStyle/>
        <a:p>
          <a:endParaRPr lang="ru-RU"/>
        </a:p>
      </dgm:t>
    </dgm:pt>
    <dgm:pt modelId="{D3423739-0DB8-437C-BF64-124544148FDB}">
      <dgm:prSet/>
      <dgm:spPr/>
      <dgm:t>
        <a:bodyPr/>
        <a:lstStyle/>
        <a:p>
          <a:r>
            <a:rPr lang="ru-RU"/>
            <a:t>соли</a:t>
          </a:r>
        </a:p>
      </dgm:t>
    </dgm:pt>
    <dgm:pt modelId="{BF8401B9-9D12-4BA9-8874-D35A69229B75}" type="parTrans" cxnId="{CD2048A5-4AE0-4461-95B2-40644B520242}">
      <dgm:prSet/>
      <dgm:spPr/>
      <dgm:t>
        <a:bodyPr/>
        <a:lstStyle/>
        <a:p>
          <a:endParaRPr lang="ru-RU"/>
        </a:p>
      </dgm:t>
    </dgm:pt>
    <dgm:pt modelId="{B13078EA-CFFE-4E75-98ED-71F5A48FDF1F}" type="sibTrans" cxnId="{CD2048A5-4AE0-4461-95B2-40644B520242}">
      <dgm:prSet/>
      <dgm:spPr/>
      <dgm:t>
        <a:bodyPr/>
        <a:lstStyle/>
        <a:p>
          <a:endParaRPr lang="ru-RU"/>
        </a:p>
      </dgm:t>
    </dgm:pt>
    <dgm:pt modelId="{1E729515-1C0D-4457-B650-E0B25A478EC0}">
      <dgm:prSet/>
      <dgm:spPr/>
      <dgm:t>
        <a:bodyPr/>
        <a:lstStyle/>
        <a:p>
          <a:r>
            <a:rPr lang="ru-RU"/>
            <a:t>основные </a:t>
          </a:r>
        </a:p>
      </dgm:t>
    </dgm:pt>
    <dgm:pt modelId="{6BEB58EA-5B88-4695-815C-02FF762A4145}" type="parTrans" cxnId="{AFD64B06-8485-4067-B6CE-BC0EE2A99BF4}">
      <dgm:prSet/>
      <dgm:spPr/>
      <dgm:t>
        <a:bodyPr/>
        <a:lstStyle/>
        <a:p>
          <a:endParaRPr lang="ru-RU"/>
        </a:p>
      </dgm:t>
    </dgm:pt>
    <dgm:pt modelId="{51E1E8CD-64B8-4893-9CB8-6436D4608372}" type="sibTrans" cxnId="{AFD64B06-8485-4067-B6CE-BC0EE2A99BF4}">
      <dgm:prSet/>
      <dgm:spPr/>
      <dgm:t>
        <a:bodyPr/>
        <a:lstStyle/>
        <a:p>
          <a:endParaRPr lang="ru-RU"/>
        </a:p>
      </dgm:t>
    </dgm:pt>
    <dgm:pt modelId="{DB5365C2-6E9C-4CD9-8D9A-53576FA1B8EA}">
      <dgm:prSet/>
      <dgm:spPr/>
      <dgm:t>
        <a:bodyPr/>
        <a:lstStyle/>
        <a:p>
          <a:r>
            <a:rPr lang="ru-RU"/>
            <a:t>нерастворимые</a:t>
          </a:r>
        </a:p>
      </dgm:t>
    </dgm:pt>
    <dgm:pt modelId="{9E4DB79B-23A4-4781-B380-2566F7FA98A3}" type="parTrans" cxnId="{950E1429-6DF2-442B-A5DD-BFF0ED8ADDC2}">
      <dgm:prSet/>
      <dgm:spPr/>
      <dgm:t>
        <a:bodyPr/>
        <a:lstStyle/>
        <a:p>
          <a:endParaRPr lang="ru-RU"/>
        </a:p>
      </dgm:t>
    </dgm:pt>
    <dgm:pt modelId="{A987CA85-5B22-4472-B57D-F2AC66DA2FD2}" type="sibTrans" cxnId="{950E1429-6DF2-442B-A5DD-BFF0ED8ADDC2}">
      <dgm:prSet/>
      <dgm:spPr/>
      <dgm:t>
        <a:bodyPr/>
        <a:lstStyle/>
        <a:p>
          <a:endParaRPr lang="ru-RU"/>
        </a:p>
      </dgm:t>
    </dgm:pt>
    <dgm:pt modelId="{FFD7255E-B090-413E-B4B1-0ACF16397710}">
      <dgm:prSet/>
      <dgm:spPr/>
      <dgm:t>
        <a:bodyPr/>
        <a:lstStyle/>
        <a:p>
          <a:r>
            <a:rPr lang="ru-RU"/>
            <a:t>по наличию  Н</a:t>
          </a:r>
        </a:p>
      </dgm:t>
    </dgm:pt>
    <dgm:pt modelId="{C22C9087-C809-4FE0-8240-299EF438A56C}" type="parTrans" cxnId="{743759E1-6E41-4A22-A3D8-7AB53FCC10D5}">
      <dgm:prSet/>
      <dgm:spPr/>
      <dgm:t>
        <a:bodyPr/>
        <a:lstStyle/>
        <a:p>
          <a:endParaRPr lang="ru-RU"/>
        </a:p>
      </dgm:t>
    </dgm:pt>
    <dgm:pt modelId="{6184253D-A4E1-4FA2-BE0C-3755B8128463}" type="sibTrans" cxnId="{743759E1-6E41-4A22-A3D8-7AB53FCC10D5}">
      <dgm:prSet/>
      <dgm:spPr/>
      <dgm:t>
        <a:bodyPr/>
        <a:lstStyle/>
        <a:p>
          <a:endParaRPr lang="ru-RU"/>
        </a:p>
      </dgm:t>
    </dgm:pt>
    <dgm:pt modelId="{2441C8A8-19C5-493F-AB3D-9275C8EC4C1E}">
      <dgm:prSet/>
      <dgm:spPr/>
      <dgm:t>
        <a:bodyPr/>
        <a:lstStyle/>
        <a:p>
          <a:r>
            <a:rPr lang="ru-RU"/>
            <a:t>по кол-ву Н</a:t>
          </a:r>
        </a:p>
      </dgm:t>
    </dgm:pt>
    <dgm:pt modelId="{7C1C3920-4085-4959-8113-72A2F238351C}" type="parTrans" cxnId="{1C36805F-6091-4958-8E6D-AEC41FFB76E8}">
      <dgm:prSet/>
      <dgm:spPr/>
      <dgm:t>
        <a:bodyPr/>
        <a:lstStyle/>
        <a:p>
          <a:endParaRPr lang="ru-RU"/>
        </a:p>
      </dgm:t>
    </dgm:pt>
    <dgm:pt modelId="{326F6418-90C3-4DFE-9087-0806AD9490FA}" type="sibTrans" cxnId="{1C36805F-6091-4958-8E6D-AEC41FFB76E8}">
      <dgm:prSet/>
      <dgm:spPr/>
      <dgm:t>
        <a:bodyPr/>
        <a:lstStyle/>
        <a:p>
          <a:endParaRPr lang="ru-RU"/>
        </a:p>
      </dgm:t>
    </dgm:pt>
    <dgm:pt modelId="{81EBBCD8-7C28-4965-BF0C-3C199558D26F}">
      <dgm:prSet/>
      <dgm:spPr/>
      <dgm:t>
        <a:bodyPr/>
        <a:lstStyle/>
        <a:p>
          <a:r>
            <a:rPr lang="ru-RU"/>
            <a:t>одноосновные</a:t>
          </a:r>
        </a:p>
      </dgm:t>
    </dgm:pt>
    <dgm:pt modelId="{12351DDE-17C8-4469-8FA4-F23C50F01843}" type="parTrans" cxnId="{D5E0B4B8-D3C5-46D2-93F9-17FFADE47392}">
      <dgm:prSet/>
      <dgm:spPr/>
      <dgm:t>
        <a:bodyPr/>
        <a:lstStyle/>
        <a:p>
          <a:endParaRPr lang="ru-RU"/>
        </a:p>
      </dgm:t>
    </dgm:pt>
    <dgm:pt modelId="{9C57E463-3400-4E70-B46B-D8B5E10F1EE7}" type="sibTrans" cxnId="{D5E0B4B8-D3C5-46D2-93F9-17FFADE47392}">
      <dgm:prSet/>
      <dgm:spPr/>
      <dgm:t>
        <a:bodyPr/>
        <a:lstStyle/>
        <a:p>
          <a:endParaRPr lang="ru-RU"/>
        </a:p>
      </dgm:t>
    </dgm:pt>
    <dgm:pt modelId="{7FCCB38F-5EE0-4556-85AB-D595AFCB1207}">
      <dgm:prSet/>
      <dgm:spPr/>
      <dgm:t>
        <a:bodyPr/>
        <a:lstStyle/>
        <a:p>
          <a:r>
            <a:rPr lang="ru-RU"/>
            <a:t>двухосновные</a:t>
          </a:r>
        </a:p>
      </dgm:t>
    </dgm:pt>
    <dgm:pt modelId="{763B9DDD-30A0-4922-8D1B-AD901CFE6691}" type="parTrans" cxnId="{0EF9700C-3CF7-48EE-8B8F-3157895003E7}">
      <dgm:prSet/>
      <dgm:spPr/>
      <dgm:t>
        <a:bodyPr/>
        <a:lstStyle/>
        <a:p>
          <a:endParaRPr lang="ru-RU"/>
        </a:p>
      </dgm:t>
    </dgm:pt>
    <dgm:pt modelId="{3DEC4561-1827-421F-A440-2494BCB5E5C1}" type="sibTrans" cxnId="{0EF9700C-3CF7-48EE-8B8F-3157895003E7}">
      <dgm:prSet/>
      <dgm:spPr/>
      <dgm:t>
        <a:bodyPr/>
        <a:lstStyle/>
        <a:p>
          <a:endParaRPr lang="ru-RU"/>
        </a:p>
      </dgm:t>
    </dgm:pt>
    <dgm:pt modelId="{C21A8955-D1E1-4789-A626-6260EF305445}">
      <dgm:prSet/>
      <dgm:spPr/>
      <dgm:t>
        <a:bodyPr/>
        <a:lstStyle/>
        <a:p>
          <a:r>
            <a:rPr lang="ru-RU"/>
            <a:t>трёхосновные</a:t>
          </a:r>
        </a:p>
      </dgm:t>
    </dgm:pt>
    <dgm:pt modelId="{6B9AF76F-FF85-453A-B0B8-707A251B7241}" type="parTrans" cxnId="{6EB80B67-5098-4F9F-9F92-0290CF814548}">
      <dgm:prSet/>
      <dgm:spPr/>
      <dgm:t>
        <a:bodyPr/>
        <a:lstStyle/>
        <a:p>
          <a:endParaRPr lang="ru-RU"/>
        </a:p>
      </dgm:t>
    </dgm:pt>
    <dgm:pt modelId="{D3F08BEE-EBCE-4799-96F0-CFDCB813C668}" type="sibTrans" cxnId="{6EB80B67-5098-4F9F-9F92-0290CF814548}">
      <dgm:prSet/>
      <dgm:spPr/>
      <dgm:t>
        <a:bodyPr/>
        <a:lstStyle/>
        <a:p>
          <a:endParaRPr lang="ru-RU"/>
        </a:p>
      </dgm:t>
    </dgm:pt>
    <dgm:pt modelId="{A75B24EA-37FD-45F4-964A-0CC1252EA482}">
      <dgm:prSet/>
      <dgm:spPr/>
      <dgm:t>
        <a:bodyPr/>
        <a:lstStyle/>
        <a:p>
          <a:r>
            <a:rPr lang="ru-RU"/>
            <a:t>кислородсодержашие</a:t>
          </a:r>
        </a:p>
      </dgm:t>
    </dgm:pt>
    <dgm:pt modelId="{740DB1C0-841C-4143-AD7E-997E48FBD17F}" type="parTrans" cxnId="{2FCE8237-FD80-4C88-AB0A-7A743D5F789F}">
      <dgm:prSet/>
      <dgm:spPr/>
      <dgm:t>
        <a:bodyPr/>
        <a:lstStyle/>
        <a:p>
          <a:endParaRPr lang="ru-RU"/>
        </a:p>
      </dgm:t>
    </dgm:pt>
    <dgm:pt modelId="{11BB8B4D-3F07-4A91-89D1-98D6BDD2D038}" type="sibTrans" cxnId="{2FCE8237-FD80-4C88-AB0A-7A743D5F789F}">
      <dgm:prSet/>
      <dgm:spPr/>
      <dgm:t>
        <a:bodyPr/>
        <a:lstStyle/>
        <a:p>
          <a:endParaRPr lang="ru-RU"/>
        </a:p>
      </dgm:t>
    </dgm:pt>
    <dgm:pt modelId="{53A02BA1-3ADF-4568-93A3-9D3EF1E1A02F}">
      <dgm:prSet/>
      <dgm:spPr/>
      <dgm:t>
        <a:bodyPr/>
        <a:lstStyle/>
        <a:p>
          <a:r>
            <a:rPr lang="ru-RU"/>
            <a:t>бескислородные</a:t>
          </a:r>
        </a:p>
      </dgm:t>
    </dgm:pt>
    <dgm:pt modelId="{C59EEF16-5710-42A2-91E6-7E5E995F5884}" type="parTrans" cxnId="{675B4D2C-00D0-49DB-BA80-67937C1F4F58}">
      <dgm:prSet/>
      <dgm:spPr/>
      <dgm:t>
        <a:bodyPr/>
        <a:lstStyle/>
        <a:p>
          <a:endParaRPr lang="ru-RU"/>
        </a:p>
      </dgm:t>
    </dgm:pt>
    <dgm:pt modelId="{47383836-AC4F-4C76-84D6-64C157A59C98}" type="sibTrans" cxnId="{675B4D2C-00D0-49DB-BA80-67937C1F4F58}">
      <dgm:prSet/>
      <dgm:spPr/>
      <dgm:t>
        <a:bodyPr/>
        <a:lstStyle/>
        <a:p>
          <a:endParaRPr lang="ru-RU"/>
        </a:p>
      </dgm:t>
    </dgm:pt>
    <dgm:pt modelId="{07F7138D-99EE-4A51-9852-093F62F902BD}">
      <dgm:prSet/>
      <dgm:spPr/>
      <dgm:t>
        <a:bodyPr/>
        <a:lstStyle/>
        <a:p>
          <a:r>
            <a:rPr lang="ru-RU"/>
            <a:t>средние</a:t>
          </a:r>
        </a:p>
      </dgm:t>
    </dgm:pt>
    <dgm:pt modelId="{ACC0BCAA-CAD1-4917-BFC6-A5162CC8417B}" type="parTrans" cxnId="{D893E300-98F0-4E85-8FC0-2F5D9E9EE6CA}">
      <dgm:prSet/>
      <dgm:spPr/>
      <dgm:t>
        <a:bodyPr/>
        <a:lstStyle/>
        <a:p>
          <a:endParaRPr lang="ru-RU"/>
        </a:p>
      </dgm:t>
    </dgm:pt>
    <dgm:pt modelId="{DA2C4521-2945-4CCF-9FE2-442CA84DEA24}" type="sibTrans" cxnId="{D893E300-98F0-4E85-8FC0-2F5D9E9EE6CA}">
      <dgm:prSet/>
      <dgm:spPr/>
      <dgm:t>
        <a:bodyPr/>
        <a:lstStyle/>
        <a:p>
          <a:endParaRPr lang="ru-RU"/>
        </a:p>
      </dgm:t>
    </dgm:pt>
    <dgm:pt modelId="{FC1E71C3-5578-4D0F-9F7D-02579ADBFA27}">
      <dgm:prSet/>
      <dgm:spPr/>
      <dgm:t>
        <a:bodyPr/>
        <a:lstStyle/>
        <a:p>
          <a:r>
            <a:rPr lang="ru-RU"/>
            <a:t>кислые</a:t>
          </a:r>
        </a:p>
      </dgm:t>
    </dgm:pt>
    <dgm:pt modelId="{A298C5E6-8761-4896-96A7-2EA10332163D}" type="parTrans" cxnId="{1CF40F7E-CDE0-45A6-A920-DCEA687BFDF7}">
      <dgm:prSet/>
      <dgm:spPr/>
      <dgm:t>
        <a:bodyPr/>
        <a:lstStyle/>
        <a:p>
          <a:endParaRPr lang="ru-RU"/>
        </a:p>
      </dgm:t>
    </dgm:pt>
    <dgm:pt modelId="{A12DF08B-CD22-4E4A-8C06-0C367A169F11}" type="sibTrans" cxnId="{1CF40F7E-CDE0-45A6-A920-DCEA687BFDF7}">
      <dgm:prSet/>
      <dgm:spPr/>
      <dgm:t>
        <a:bodyPr/>
        <a:lstStyle/>
        <a:p>
          <a:endParaRPr lang="ru-RU"/>
        </a:p>
      </dgm:t>
    </dgm:pt>
    <dgm:pt modelId="{54058C59-176B-4731-87FE-24954CFAD461}">
      <dgm:prSet/>
      <dgm:spPr/>
      <dgm:t>
        <a:bodyPr/>
        <a:lstStyle/>
        <a:p>
          <a:r>
            <a:rPr lang="ru-RU"/>
            <a:t>основные</a:t>
          </a:r>
        </a:p>
      </dgm:t>
    </dgm:pt>
    <dgm:pt modelId="{85D994CE-5DE3-4659-A494-99275E44805B}" type="parTrans" cxnId="{4323B044-AD97-4143-AC49-A567EB8B8C3E}">
      <dgm:prSet/>
      <dgm:spPr/>
      <dgm:t>
        <a:bodyPr/>
        <a:lstStyle/>
        <a:p>
          <a:endParaRPr lang="ru-RU"/>
        </a:p>
      </dgm:t>
    </dgm:pt>
    <dgm:pt modelId="{2A917525-9DEC-4944-88DE-6AD306253B3F}" type="sibTrans" cxnId="{4323B044-AD97-4143-AC49-A567EB8B8C3E}">
      <dgm:prSet/>
      <dgm:spPr/>
      <dgm:t>
        <a:bodyPr/>
        <a:lstStyle/>
        <a:p>
          <a:endParaRPr lang="ru-RU"/>
        </a:p>
      </dgm:t>
    </dgm:pt>
    <dgm:pt modelId="{4564BA86-605A-47BE-B506-23297B789ACF}">
      <dgm:prSet/>
      <dgm:spPr/>
      <dgm:t>
        <a:bodyPr/>
        <a:lstStyle/>
        <a:p>
          <a:r>
            <a:rPr lang="ru-RU"/>
            <a:t>двойные</a:t>
          </a:r>
        </a:p>
      </dgm:t>
    </dgm:pt>
    <dgm:pt modelId="{772452B8-C517-4395-B883-2C81B8AD860E}" type="parTrans" cxnId="{7FF8A106-E757-4ADE-9C70-AC4CF5A7A0F4}">
      <dgm:prSet/>
      <dgm:spPr/>
      <dgm:t>
        <a:bodyPr/>
        <a:lstStyle/>
        <a:p>
          <a:endParaRPr lang="ru-RU"/>
        </a:p>
      </dgm:t>
    </dgm:pt>
    <dgm:pt modelId="{736A9104-1423-4140-B2B2-A8624CFC8812}" type="sibTrans" cxnId="{7FF8A106-E757-4ADE-9C70-AC4CF5A7A0F4}">
      <dgm:prSet/>
      <dgm:spPr/>
      <dgm:t>
        <a:bodyPr/>
        <a:lstStyle/>
        <a:p>
          <a:endParaRPr lang="ru-RU"/>
        </a:p>
      </dgm:t>
    </dgm:pt>
    <dgm:pt modelId="{00E5F4FB-6CFE-48A4-A983-09E19765F1C7}" type="pres">
      <dgm:prSet presAssocID="{528EF117-5D4A-42E7-8AA2-D59A111B3F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3F4E0-286D-4A43-AA10-2A1E9972EF04}" type="pres">
      <dgm:prSet presAssocID="{712BFB33-DA5D-424C-8D2C-BD536A53C35C}" presName="root1" presStyleCnt="0"/>
      <dgm:spPr/>
    </dgm:pt>
    <dgm:pt modelId="{E3F8FB77-0E3F-4F81-BACD-4E85A3AF4D94}" type="pres">
      <dgm:prSet presAssocID="{712BFB33-DA5D-424C-8D2C-BD536A53C35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9093C2-69B6-44F1-82EC-B88D54D6965F}" type="pres">
      <dgm:prSet presAssocID="{712BFB33-DA5D-424C-8D2C-BD536A53C35C}" presName="level2hierChild" presStyleCnt="0"/>
      <dgm:spPr/>
    </dgm:pt>
    <dgm:pt modelId="{12AD7F77-8881-4411-B82A-DB4292EB7388}" type="pres">
      <dgm:prSet presAssocID="{9A3C94EB-A219-447D-862B-E3046FE51E60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6529C9D1-BC0E-4CD6-8951-C90AB40B9B0C}" type="pres">
      <dgm:prSet presAssocID="{9A3C94EB-A219-447D-862B-E3046FE51E6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A60BC2E-2AD6-404A-AC18-8848B5AA1B06}" type="pres">
      <dgm:prSet presAssocID="{A5CD300B-4A00-4951-9ABE-B554566E218C}" presName="root2" presStyleCnt="0"/>
      <dgm:spPr/>
    </dgm:pt>
    <dgm:pt modelId="{25A1B57D-01BF-458A-9871-B415B4580B31}" type="pres">
      <dgm:prSet presAssocID="{A5CD300B-4A00-4951-9ABE-B554566E218C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E83459-F406-4156-AC9B-78C9B09DAB62}" type="pres">
      <dgm:prSet presAssocID="{A5CD300B-4A00-4951-9ABE-B554566E218C}" presName="level3hierChild" presStyleCnt="0"/>
      <dgm:spPr/>
    </dgm:pt>
    <dgm:pt modelId="{97411E99-2D80-425F-96CF-2E400502C7D5}" type="pres">
      <dgm:prSet presAssocID="{DB050A21-A7CA-4B27-8DB5-10FC0E64F552}" presName="conn2-1" presStyleLbl="parChTrans1D3" presStyleIdx="0" presStyleCnt="11"/>
      <dgm:spPr/>
      <dgm:t>
        <a:bodyPr/>
        <a:lstStyle/>
        <a:p>
          <a:endParaRPr lang="ru-RU"/>
        </a:p>
      </dgm:t>
    </dgm:pt>
    <dgm:pt modelId="{01C2EFEE-9242-4DDE-A5F7-0A5DCD0ECB04}" type="pres">
      <dgm:prSet presAssocID="{DB050A21-A7CA-4B27-8DB5-10FC0E64F552}" presName="connTx" presStyleLbl="parChTrans1D3" presStyleIdx="0" presStyleCnt="11"/>
      <dgm:spPr/>
      <dgm:t>
        <a:bodyPr/>
        <a:lstStyle/>
        <a:p>
          <a:endParaRPr lang="ru-RU"/>
        </a:p>
      </dgm:t>
    </dgm:pt>
    <dgm:pt modelId="{97DF908E-9F1B-42E1-8E8F-72E01640FE26}" type="pres">
      <dgm:prSet presAssocID="{F42C8029-276B-4FE4-994B-B531DBFB35EC}" presName="root2" presStyleCnt="0"/>
      <dgm:spPr/>
    </dgm:pt>
    <dgm:pt modelId="{3CD27E78-3190-4745-B62F-B2B303B16C1B}" type="pres">
      <dgm:prSet presAssocID="{F42C8029-276B-4FE4-994B-B531DBFB35EC}" presName="LevelTwoTextNode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FE8FF4-CEFA-4445-9C16-BB26055611AD}" type="pres">
      <dgm:prSet presAssocID="{F42C8029-276B-4FE4-994B-B531DBFB35EC}" presName="level3hierChild" presStyleCnt="0"/>
      <dgm:spPr/>
    </dgm:pt>
    <dgm:pt modelId="{AE7B0743-57AE-496B-AD4D-FA36127DD342}" type="pres">
      <dgm:prSet presAssocID="{FE6E0D7D-C5E1-4698-9DD7-FED57113109A}" presName="conn2-1" presStyleLbl="parChTrans1D3" presStyleIdx="1" presStyleCnt="11"/>
      <dgm:spPr/>
      <dgm:t>
        <a:bodyPr/>
        <a:lstStyle/>
        <a:p>
          <a:endParaRPr lang="ru-RU"/>
        </a:p>
      </dgm:t>
    </dgm:pt>
    <dgm:pt modelId="{EED804DB-C445-4B24-8E3B-8495734EE360}" type="pres">
      <dgm:prSet presAssocID="{FE6E0D7D-C5E1-4698-9DD7-FED57113109A}" presName="connTx" presStyleLbl="parChTrans1D3" presStyleIdx="1" presStyleCnt="11"/>
      <dgm:spPr/>
      <dgm:t>
        <a:bodyPr/>
        <a:lstStyle/>
        <a:p>
          <a:endParaRPr lang="ru-RU"/>
        </a:p>
      </dgm:t>
    </dgm:pt>
    <dgm:pt modelId="{D87261B7-0292-45D0-821E-11281FB91E12}" type="pres">
      <dgm:prSet presAssocID="{51418BB8-3520-4A68-ABFE-855B650F9A5A}" presName="root2" presStyleCnt="0"/>
      <dgm:spPr/>
    </dgm:pt>
    <dgm:pt modelId="{E01665B8-9A31-43FA-89A8-98E529CD4C50}" type="pres">
      <dgm:prSet presAssocID="{51418BB8-3520-4A68-ABFE-855B650F9A5A}" presName="LevelTwoTextNode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AE029-BE43-45B1-BA49-BC25D8CFD598}" type="pres">
      <dgm:prSet presAssocID="{51418BB8-3520-4A68-ABFE-855B650F9A5A}" presName="level3hierChild" presStyleCnt="0"/>
      <dgm:spPr/>
    </dgm:pt>
    <dgm:pt modelId="{96C60860-F43A-466F-944F-B7B7CB380C5A}" type="pres">
      <dgm:prSet presAssocID="{6BEB58EA-5B88-4695-815C-02FF762A4145}" presName="conn2-1" presStyleLbl="parChTrans1D3" presStyleIdx="2" presStyleCnt="11"/>
      <dgm:spPr/>
      <dgm:t>
        <a:bodyPr/>
        <a:lstStyle/>
        <a:p>
          <a:endParaRPr lang="ru-RU"/>
        </a:p>
      </dgm:t>
    </dgm:pt>
    <dgm:pt modelId="{3B319C96-ED7D-43B8-86BF-64A14B5514BF}" type="pres">
      <dgm:prSet presAssocID="{6BEB58EA-5B88-4695-815C-02FF762A4145}" presName="connTx" presStyleLbl="parChTrans1D3" presStyleIdx="2" presStyleCnt="11"/>
      <dgm:spPr/>
      <dgm:t>
        <a:bodyPr/>
        <a:lstStyle/>
        <a:p>
          <a:endParaRPr lang="ru-RU"/>
        </a:p>
      </dgm:t>
    </dgm:pt>
    <dgm:pt modelId="{45EC5A85-35DB-4CF2-8327-BB4509862653}" type="pres">
      <dgm:prSet presAssocID="{1E729515-1C0D-4457-B650-E0B25A478EC0}" presName="root2" presStyleCnt="0"/>
      <dgm:spPr/>
    </dgm:pt>
    <dgm:pt modelId="{96EFA3CA-30E8-44D1-AAE5-0B7F3C1C8039}" type="pres">
      <dgm:prSet presAssocID="{1E729515-1C0D-4457-B650-E0B25A478EC0}" presName="LevelTwoTextNode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570403-5363-41A3-A834-E43F68374C7B}" type="pres">
      <dgm:prSet presAssocID="{1E729515-1C0D-4457-B650-E0B25A478EC0}" presName="level3hierChild" presStyleCnt="0"/>
      <dgm:spPr/>
    </dgm:pt>
    <dgm:pt modelId="{A0546956-A642-4AD8-B020-F7490C8BC6BE}" type="pres">
      <dgm:prSet presAssocID="{078B8637-9B3A-4AB8-9F2A-FAF9442681F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6B06736A-60BA-476D-95E5-FC4044FD2366}" type="pres">
      <dgm:prSet presAssocID="{078B8637-9B3A-4AB8-9F2A-FAF9442681F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4ECE9D4-1BA9-4548-A084-8E33B48CE38F}" type="pres">
      <dgm:prSet presAssocID="{8D3CC0FB-C071-4C70-B9A0-E7A998A9C48A}" presName="root2" presStyleCnt="0"/>
      <dgm:spPr/>
    </dgm:pt>
    <dgm:pt modelId="{BACB0D71-9B33-4749-9BF9-8D0DD7FAA5B7}" type="pres">
      <dgm:prSet presAssocID="{8D3CC0FB-C071-4C70-B9A0-E7A998A9C48A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64501D-CE87-4BB1-B85F-75AEAC3F3FC0}" type="pres">
      <dgm:prSet presAssocID="{8D3CC0FB-C071-4C70-B9A0-E7A998A9C48A}" presName="level3hierChild" presStyleCnt="0"/>
      <dgm:spPr/>
    </dgm:pt>
    <dgm:pt modelId="{E560DE74-1BE3-48EB-9924-2CA1D67B65C1}" type="pres">
      <dgm:prSet presAssocID="{97064FA0-A524-4D2D-A2A4-A4BD7B425838}" presName="conn2-1" presStyleLbl="parChTrans1D3" presStyleIdx="3" presStyleCnt="11"/>
      <dgm:spPr/>
      <dgm:t>
        <a:bodyPr/>
        <a:lstStyle/>
        <a:p>
          <a:endParaRPr lang="ru-RU"/>
        </a:p>
      </dgm:t>
    </dgm:pt>
    <dgm:pt modelId="{00AC78C7-C503-489C-BFF4-CEAD2D7DFDD8}" type="pres">
      <dgm:prSet presAssocID="{97064FA0-A524-4D2D-A2A4-A4BD7B425838}" presName="connTx" presStyleLbl="parChTrans1D3" presStyleIdx="3" presStyleCnt="11"/>
      <dgm:spPr/>
      <dgm:t>
        <a:bodyPr/>
        <a:lstStyle/>
        <a:p>
          <a:endParaRPr lang="ru-RU"/>
        </a:p>
      </dgm:t>
    </dgm:pt>
    <dgm:pt modelId="{89C266CC-2D53-4F73-BD13-79E893D3A8E2}" type="pres">
      <dgm:prSet presAssocID="{538F0F57-1E1C-4B8A-B90D-8C427BEC0C78}" presName="root2" presStyleCnt="0"/>
      <dgm:spPr/>
    </dgm:pt>
    <dgm:pt modelId="{7B6C8A7B-6F9A-45DC-899A-891ADD9B9BE1}" type="pres">
      <dgm:prSet presAssocID="{538F0F57-1E1C-4B8A-B90D-8C427BEC0C78}" presName="LevelTwoTextNode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B5C1E9-DE6A-4DDB-887E-F741B3AE86AD}" type="pres">
      <dgm:prSet presAssocID="{538F0F57-1E1C-4B8A-B90D-8C427BEC0C78}" presName="level3hierChild" presStyleCnt="0"/>
      <dgm:spPr/>
    </dgm:pt>
    <dgm:pt modelId="{58C9513A-EF0B-470D-AC5C-C2E3F5A63E67}" type="pres">
      <dgm:prSet presAssocID="{9E4DB79B-23A4-4781-B380-2566F7FA98A3}" presName="conn2-1" presStyleLbl="parChTrans1D3" presStyleIdx="4" presStyleCnt="11"/>
      <dgm:spPr/>
      <dgm:t>
        <a:bodyPr/>
        <a:lstStyle/>
        <a:p>
          <a:endParaRPr lang="ru-RU"/>
        </a:p>
      </dgm:t>
    </dgm:pt>
    <dgm:pt modelId="{9D8F7828-2CB7-4FB7-97C5-26FF495F6972}" type="pres">
      <dgm:prSet presAssocID="{9E4DB79B-23A4-4781-B380-2566F7FA98A3}" presName="connTx" presStyleLbl="parChTrans1D3" presStyleIdx="4" presStyleCnt="11"/>
      <dgm:spPr/>
      <dgm:t>
        <a:bodyPr/>
        <a:lstStyle/>
        <a:p>
          <a:endParaRPr lang="ru-RU"/>
        </a:p>
      </dgm:t>
    </dgm:pt>
    <dgm:pt modelId="{1714F400-3362-450B-8DE8-B81E43B7F7A0}" type="pres">
      <dgm:prSet presAssocID="{DB5365C2-6E9C-4CD9-8D9A-53576FA1B8EA}" presName="root2" presStyleCnt="0"/>
      <dgm:spPr/>
    </dgm:pt>
    <dgm:pt modelId="{5ED72F8A-FE2B-40E6-AC28-2BDF2D044399}" type="pres">
      <dgm:prSet presAssocID="{DB5365C2-6E9C-4CD9-8D9A-53576FA1B8EA}" presName="LevelTwoTextNode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709F77-97EA-48B3-87A0-B6DBEE287AAA}" type="pres">
      <dgm:prSet presAssocID="{DB5365C2-6E9C-4CD9-8D9A-53576FA1B8EA}" presName="level3hierChild" presStyleCnt="0"/>
      <dgm:spPr/>
    </dgm:pt>
    <dgm:pt modelId="{5CDE972E-6D72-4E01-98EB-8F700DDADA3A}" type="pres">
      <dgm:prSet presAssocID="{83EF08B9-28FA-4C51-8CE6-F567610929B7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F0BAD50-8A4D-40A9-8EB6-FA1BCC3C8C83}" type="pres">
      <dgm:prSet presAssocID="{83EF08B9-28FA-4C51-8CE6-F567610929B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534949B-6DCB-41F0-9B5B-04F23F40F52A}" type="pres">
      <dgm:prSet presAssocID="{FFCB8090-C55C-4BDC-B8AC-DB06912497A8}" presName="root2" presStyleCnt="0"/>
      <dgm:spPr/>
    </dgm:pt>
    <dgm:pt modelId="{4107B527-1DD9-488C-B1CF-DCBFAB580A13}" type="pres">
      <dgm:prSet presAssocID="{FFCB8090-C55C-4BDC-B8AC-DB06912497A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DAEA96-457D-4052-BEEB-998128AF23AA}" type="pres">
      <dgm:prSet presAssocID="{FFCB8090-C55C-4BDC-B8AC-DB06912497A8}" presName="level3hierChild" presStyleCnt="0"/>
      <dgm:spPr/>
    </dgm:pt>
    <dgm:pt modelId="{90EB872B-C568-428C-9B8E-066EAE7CE323}" type="pres">
      <dgm:prSet presAssocID="{C22C9087-C809-4FE0-8240-299EF438A56C}" presName="conn2-1" presStyleLbl="parChTrans1D3" presStyleIdx="5" presStyleCnt="11"/>
      <dgm:spPr/>
      <dgm:t>
        <a:bodyPr/>
        <a:lstStyle/>
        <a:p>
          <a:endParaRPr lang="ru-RU"/>
        </a:p>
      </dgm:t>
    </dgm:pt>
    <dgm:pt modelId="{9D2B695E-855D-4F27-B70E-0BFB8570819E}" type="pres">
      <dgm:prSet presAssocID="{C22C9087-C809-4FE0-8240-299EF438A56C}" presName="connTx" presStyleLbl="parChTrans1D3" presStyleIdx="5" presStyleCnt="11"/>
      <dgm:spPr/>
      <dgm:t>
        <a:bodyPr/>
        <a:lstStyle/>
        <a:p>
          <a:endParaRPr lang="ru-RU"/>
        </a:p>
      </dgm:t>
    </dgm:pt>
    <dgm:pt modelId="{6FBA8246-D3BB-42B9-A469-5651F571685E}" type="pres">
      <dgm:prSet presAssocID="{FFD7255E-B090-413E-B4B1-0ACF16397710}" presName="root2" presStyleCnt="0"/>
      <dgm:spPr/>
    </dgm:pt>
    <dgm:pt modelId="{8F88B48E-714A-4D73-9A08-F1CFC1D2F7B7}" type="pres">
      <dgm:prSet presAssocID="{FFD7255E-B090-413E-B4B1-0ACF16397710}" presName="LevelTwoTextNode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75FC97-F94C-4D3A-950A-E1EC3572C8ED}" type="pres">
      <dgm:prSet presAssocID="{FFD7255E-B090-413E-B4B1-0ACF16397710}" presName="level3hierChild" presStyleCnt="0"/>
      <dgm:spPr/>
    </dgm:pt>
    <dgm:pt modelId="{13C5D278-6B15-4380-A9A1-0FB29006644A}" type="pres">
      <dgm:prSet presAssocID="{740DB1C0-841C-4143-AD7E-997E48FBD17F}" presName="conn2-1" presStyleLbl="parChTrans1D4" presStyleIdx="0" presStyleCnt="5"/>
      <dgm:spPr/>
      <dgm:t>
        <a:bodyPr/>
        <a:lstStyle/>
        <a:p>
          <a:endParaRPr lang="ru-RU"/>
        </a:p>
      </dgm:t>
    </dgm:pt>
    <dgm:pt modelId="{E323F236-CC13-4E53-8759-EA9D83D70DB4}" type="pres">
      <dgm:prSet presAssocID="{740DB1C0-841C-4143-AD7E-997E48FBD17F}" presName="connTx" presStyleLbl="parChTrans1D4" presStyleIdx="0" presStyleCnt="5"/>
      <dgm:spPr/>
      <dgm:t>
        <a:bodyPr/>
        <a:lstStyle/>
        <a:p>
          <a:endParaRPr lang="ru-RU"/>
        </a:p>
      </dgm:t>
    </dgm:pt>
    <dgm:pt modelId="{4B8D4D81-14FF-49B2-BFCC-8E8D1A592FED}" type="pres">
      <dgm:prSet presAssocID="{A75B24EA-37FD-45F4-964A-0CC1252EA482}" presName="root2" presStyleCnt="0"/>
      <dgm:spPr/>
    </dgm:pt>
    <dgm:pt modelId="{B15E7C70-1671-45DA-904D-61D7581A6137}" type="pres">
      <dgm:prSet presAssocID="{A75B24EA-37FD-45F4-964A-0CC1252EA482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C1AFD4-80A5-4784-87B4-053680A5887A}" type="pres">
      <dgm:prSet presAssocID="{A75B24EA-37FD-45F4-964A-0CC1252EA482}" presName="level3hierChild" presStyleCnt="0"/>
      <dgm:spPr/>
    </dgm:pt>
    <dgm:pt modelId="{459785B0-ABA2-434F-920E-6C4FFDCDA6F3}" type="pres">
      <dgm:prSet presAssocID="{C59EEF16-5710-42A2-91E6-7E5E995F5884}" presName="conn2-1" presStyleLbl="parChTrans1D4" presStyleIdx="1" presStyleCnt="5"/>
      <dgm:spPr/>
      <dgm:t>
        <a:bodyPr/>
        <a:lstStyle/>
        <a:p>
          <a:endParaRPr lang="ru-RU"/>
        </a:p>
      </dgm:t>
    </dgm:pt>
    <dgm:pt modelId="{0A12B5AA-B7D8-4A68-AEFF-88420ABBA7EC}" type="pres">
      <dgm:prSet presAssocID="{C59EEF16-5710-42A2-91E6-7E5E995F5884}" presName="connTx" presStyleLbl="parChTrans1D4" presStyleIdx="1" presStyleCnt="5"/>
      <dgm:spPr/>
      <dgm:t>
        <a:bodyPr/>
        <a:lstStyle/>
        <a:p>
          <a:endParaRPr lang="ru-RU"/>
        </a:p>
      </dgm:t>
    </dgm:pt>
    <dgm:pt modelId="{856D4F64-7260-4557-B3CB-EB96986CDF88}" type="pres">
      <dgm:prSet presAssocID="{53A02BA1-3ADF-4568-93A3-9D3EF1E1A02F}" presName="root2" presStyleCnt="0"/>
      <dgm:spPr/>
    </dgm:pt>
    <dgm:pt modelId="{B07594C0-D145-4F01-A64F-DEEC1E0C8BAB}" type="pres">
      <dgm:prSet presAssocID="{53A02BA1-3ADF-4568-93A3-9D3EF1E1A02F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64B7DA-6F8C-40E8-90CE-263C3EF96591}" type="pres">
      <dgm:prSet presAssocID="{53A02BA1-3ADF-4568-93A3-9D3EF1E1A02F}" presName="level3hierChild" presStyleCnt="0"/>
      <dgm:spPr/>
    </dgm:pt>
    <dgm:pt modelId="{D40E7916-03C1-419F-8A10-A7B6245CB2FD}" type="pres">
      <dgm:prSet presAssocID="{7C1C3920-4085-4959-8113-72A2F238351C}" presName="conn2-1" presStyleLbl="parChTrans1D3" presStyleIdx="6" presStyleCnt="11"/>
      <dgm:spPr/>
      <dgm:t>
        <a:bodyPr/>
        <a:lstStyle/>
        <a:p>
          <a:endParaRPr lang="ru-RU"/>
        </a:p>
      </dgm:t>
    </dgm:pt>
    <dgm:pt modelId="{F8EE4829-B41C-4926-8FE1-FD79C07700F1}" type="pres">
      <dgm:prSet presAssocID="{7C1C3920-4085-4959-8113-72A2F238351C}" presName="connTx" presStyleLbl="parChTrans1D3" presStyleIdx="6" presStyleCnt="11"/>
      <dgm:spPr/>
      <dgm:t>
        <a:bodyPr/>
        <a:lstStyle/>
        <a:p>
          <a:endParaRPr lang="ru-RU"/>
        </a:p>
      </dgm:t>
    </dgm:pt>
    <dgm:pt modelId="{0D7DA774-902B-4720-8067-940A9727F3A1}" type="pres">
      <dgm:prSet presAssocID="{2441C8A8-19C5-493F-AB3D-9275C8EC4C1E}" presName="root2" presStyleCnt="0"/>
      <dgm:spPr/>
    </dgm:pt>
    <dgm:pt modelId="{B31A288B-8BF0-4D91-B025-8FDCC5ACCE26}" type="pres">
      <dgm:prSet presAssocID="{2441C8A8-19C5-493F-AB3D-9275C8EC4C1E}" presName="LevelTwoTextNode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C950D9-0601-4EBE-8DD2-709433247384}" type="pres">
      <dgm:prSet presAssocID="{2441C8A8-19C5-493F-AB3D-9275C8EC4C1E}" presName="level3hierChild" presStyleCnt="0"/>
      <dgm:spPr/>
    </dgm:pt>
    <dgm:pt modelId="{FE573EF1-CFD6-4948-9C08-EAD4B21E1AEA}" type="pres">
      <dgm:prSet presAssocID="{12351DDE-17C8-4469-8FA4-F23C50F01843}" presName="conn2-1" presStyleLbl="parChTrans1D4" presStyleIdx="2" presStyleCnt="5"/>
      <dgm:spPr/>
      <dgm:t>
        <a:bodyPr/>
        <a:lstStyle/>
        <a:p>
          <a:endParaRPr lang="ru-RU"/>
        </a:p>
      </dgm:t>
    </dgm:pt>
    <dgm:pt modelId="{DCF88EE2-FC9F-4786-925C-52A172FD707B}" type="pres">
      <dgm:prSet presAssocID="{12351DDE-17C8-4469-8FA4-F23C50F01843}" presName="connTx" presStyleLbl="parChTrans1D4" presStyleIdx="2" presStyleCnt="5"/>
      <dgm:spPr/>
      <dgm:t>
        <a:bodyPr/>
        <a:lstStyle/>
        <a:p>
          <a:endParaRPr lang="ru-RU"/>
        </a:p>
      </dgm:t>
    </dgm:pt>
    <dgm:pt modelId="{EB483B6B-6FB4-4D01-9551-E2D516F2ACF5}" type="pres">
      <dgm:prSet presAssocID="{81EBBCD8-7C28-4965-BF0C-3C199558D26F}" presName="root2" presStyleCnt="0"/>
      <dgm:spPr/>
    </dgm:pt>
    <dgm:pt modelId="{A6FD748B-0625-4030-BE26-24A31449CE3B}" type="pres">
      <dgm:prSet presAssocID="{81EBBCD8-7C28-4965-BF0C-3C199558D26F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9B0F9D-D23B-4CA7-9D99-7CC0BC35764F}" type="pres">
      <dgm:prSet presAssocID="{81EBBCD8-7C28-4965-BF0C-3C199558D26F}" presName="level3hierChild" presStyleCnt="0"/>
      <dgm:spPr/>
    </dgm:pt>
    <dgm:pt modelId="{F431131B-8FC5-4634-9AC6-502040C6681C}" type="pres">
      <dgm:prSet presAssocID="{763B9DDD-30A0-4922-8D1B-AD901CFE6691}" presName="conn2-1" presStyleLbl="parChTrans1D4" presStyleIdx="3" presStyleCnt="5"/>
      <dgm:spPr/>
      <dgm:t>
        <a:bodyPr/>
        <a:lstStyle/>
        <a:p>
          <a:endParaRPr lang="ru-RU"/>
        </a:p>
      </dgm:t>
    </dgm:pt>
    <dgm:pt modelId="{3F5E9FF2-71A1-460F-B026-E0FCD6686D51}" type="pres">
      <dgm:prSet presAssocID="{763B9DDD-30A0-4922-8D1B-AD901CFE6691}" presName="connTx" presStyleLbl="parChTrans1D4" presStyleIdx="3" presStyleCnt="5"/>
      <dgm:spPr/>
      <dgm:t>
        <a:bodyPr/>
        <a:lstStyle/>
        <a:p>
          <a:endParaRPr lang="ru-RU"/>
        </a:p>
      </dgm:t>
    </dgm:pt>
    <dgm:pt modelId="{9514DB2B-6807-450C-9081-AC999C209F49}" type="pres">
      <dgm:prSet presAssocID="{7FCCB38F-5EE0-4556-85AB-D595AFCB1207}" presName="root2" presStyleCnt="0"/>
      <dgm:spPr/>
    </dgm:pt>
    <dgm:pt modelId="{B86271BD-5C14-4693-BCC5-2776A67E4C4C}" type="pres">
      <dgm:prSet presAssocID="{7FCCB38F-5EE0-4556-85AB-D595AFCB1207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03EA44-02FC-4582-B37B-67C0C03CD68D}" type="pres">
      <dgm:prSet presAssocID="{7FCCB38F-5EE0-4556-85AB-D595AFCB1207}" presName="level3hierChild" presStyleCnt="0"/>
      <dgm:spPr/>
    </dgm:pt>
    <dgm:pt modelId="{83F2699D-7357-4061-8B14-CF06E10EF131}" type="pres">
      <dgm:prSet presAssocID="{6B9AF76F-FF85-453A-B0B8-707A251B7241}" presName="conn2-1" presStyleLbl="parChTrans1D4" presStyleIdx="4" presStyleCnt="5"/>
      <dgm:spPr/>
      <dgm:t>
        <a:bodyPr/>
        <a:lstStyle/>
        <a:p>
          <a:endParaRPr lang="ru-RU"/>
        </a:p>
      </dgm:t>
    </dgm:pt>
    <dgm:pt modelId="{8D0DDCB0-5BCA-4C38-9E21-EA1B9ADEE11D}" type="pres">
      <dgm:prSet presAssocID="{6B9AF76F-FF85-453A-B0B8-707A251B7241}" presName="connTx" presStyleLbl="parChTrans1D4" presStyleIdx="4" presStyleCnt="5"/>
      <dgm:spPr/>
      <dgm:t>
        <a:bodyPr/>
        <a:lstStyle/>
        <a:p>
          <a:endParaRPr lang="ru-RU"/>
        </a:p>
      </dgm:t>
    </dgm:pt>
    <dgm:pt modelId="{C974C7B6-6966-48B9-83AD-59053F5A218E}" type="pres">
      <dgm:prSet presAssocID="{C21A8955-D1E1-4789-A626-6260EF305445}" presName="root2" presStyleCnt="0"/>
      <dgm:spPr/>
    </dgm:pt>
    <dgm:pt modelId="{AEBE53AA-5A83-4818-BE4B-41304F9B23CF}" type="pres">
      <dgm:prSet presAssocID="{C21A8955-D1E1-4789-A626-6260EF305445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8E38B4-2B39-47FF-9CB5-20CB5D444721}" type="pres">
      <dgm:prSet presAssocID="{C21A8955-D1E1-4789-A626-6260EF305445}" presName="level3hierChild" presStyleCnt="0"/>
      <dgm:spPr/>
    </dgm:pt>
    <dgm:pt modelId="{72E24836-EF6B-4D38-865F-B9AC4A9DDB74}" type="pres">
      <dgm:prSet presAssocID="{BF8401B9-9D12-4BA9-8874-D35A69229B7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6213F8E-11FE-416F-A8F0-DE3D1722EB2B}" type="pres">
      <dgm:prSet presAssocID="{BF8401B9-9D12-4BA9-8874-D35A69229B7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5F7AEBE-E8A0-47BA-BBF1-06549432DD2C}" type="pres">
      <dgm:prSet presAssocID="{D3423739-0DB8-437C-BF64-124544148FDB}" presName="root2" presStyleCnt="0"/>
      <dgm:spPr/>
    </dgm:pt>
    <dgm:pt modelId="{DD830EB3-7B81-431E-B52C-4A928BAF23FA}" type="pres">
      <dgm:prSet presAssocID="{D3423739-0DB8-437C-BF64-124544148FDB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50216C-98A7-4E7C-B31A-6B9E2A766A83}" type="pres">
      <dgm:prSet presAssocID="{D3423739-0DB8-437C-BF64-124544148FDB}" presName="level3hierChild" presStyleCnt="0"/>
      <dgm:spPr/>
    </dgm:pt>
    <dgm:pt modelId="{1559C5AE-E63A-4CE1-B2FE-FC88E5F16133}" type="pres">
      <dgm:prSet presAssocID="{ACC0BCAA-CAD1-4917-BFC6-A5162CC8417B}" presName="conn2-1" presStyleLbl="parChTrans1D3" presStyleIdx="7" presStyleCnt="11"/>
      <dgm:spPr/>
      <dgm:t>
        <a:bodyPr/>
        <a:lstStyle/>
        <a:p>
          <a:endParaRPr lang="ru-RU"/>
        </a:p>
      </dgm:t>
    </dgm:pt>
    <dgm:pt modelId="{9D5ACB28-EBDB-4FE4-8590-8966E2651A0C}" type="pres">
      <dgm:prSet presAssocID="{ACC0BCAA-CAD1-4917-BFC6-A5162CC8417B}" presName="connTx" presStyleLbl="parChTrans1D3" presStyleIdx="7" presStyleCnt="11"/>
      <dgm:spPr/>
      <dgm:t>
        <a:bodyPr/>
        <a:lstStyle/>
        <a:p>
          <a:endParaRPr lang="ru-RU"/>
        </a:p>
      </dgm:t>
    </dgm:pt>
    <dgm:pt modelId="{37DFDCDF-3B99-4F78-8334-7434513FE8A5}" type="pres">
      <dgm:prSet presAssocID="{07F7138D-99EE-4A51-9852-093F62F902BD}" presName="root2" presStyleCnt="0"/>
      <dgm:spPr/>
    </dgm:pt>
    <dgm:pt modelId="{9E5F838C-CA15-48EC-B4B9-E1BA8CDEE519}" type="pres">
      <dgm:prSet presAssocID="{07F7138D-99EE-4A51-9852-093F62F902BD}" presName="LevelTwoTextNode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756117-8865-466E-B392-74D2A7788652}" type="pres">
      <dgm:prSet presAssocID="{07F7138D-99EE-4A51-9852-093F62F902BD}" presName="level3hierChild" presStyleCnt="0"/>
      <dgm:spPr/>
    </dgm:pt>
    <dgm:pt modelId="{68B0FA99-78A8-4410-BB1C-B20BA662932E}" type="pres">
      <dgm:prSet presAssocID="{A298C5E6-8761-4896-96A7-2EA10332163D}" presName="conn2-1" presStyleLbl="parChTrans1D3" presStyleIdx="8" presStyleCnt="11"/>
      <dgm:spPr/>
      <dgm:t>
        <a:bodyPr/>
        <a:lstStyle/>
        <a:p>
          <a:endParaRPr lang="ru-RU"/>
        </a:p>
      </dgm:t>
    </dgm:pt>
    <dgm:pt modelId="{C59E01CC-A1E2-419E-9A78-447E55EAF472}" type="pres">
      <dgm:prSet presAssocID="{A298C5E6-8761-4896-96A7-2EA10332163D}" presName="connTx" presStyleLbl="parChTrans1D3" presStyleIdx="8" presStyleCnt="11"/>
      <dgm:spPr/>
      <dgm:t>
        <a:bodyPr/>
        <a:lstStyle/>
        <a:p>
          <a:endParaRPr lang="ru-RU"/>
        </a:p>
      </dgm:t>
    </dgm:pt>
    <dgm:pt modelId="{B4FDEA04-5EA7-4D20-8873-031CFA1E621E}" type="pres">
      <dgm:prSet presAssocID="{FC1E71C3-5578-4D0F-9F7D-02579ADBFA27}" presName="root2" presStyleCnt="0"/>
      <dgm:spPr/>
    </dgm:pt>
    <dgm:pt modelId="{C0DE3F92-4969-4A02-BB18-55FD7FA045FC}" type="pres">
      <dgm:prSet presAssocID="{FC1E71C3-5578-4D0F-9F7D-02579ADBFA27}" presName="LevelTwoTextNode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E8D43C-E1A0-418E-B276-8F832E2C98D3}" type="pres">
      <dgm:prSet presAssocID="{FC1E71C3-5578-4D0F-9F7D-02579ADBFA27}" presName="level3hierChild" presStyleCnt="0"/>
      <dgm:spPr/>
    </dgm:pt>
    <dgm:pt modelId="{8DBF0BAF-0AFD-42B3-A979-6BEE366DEFA1}" type="pres">
      <dgm:prSet presAssocID="{85D994CE-5DE3-4659-A494-99275E44805B}" presName="conn2-1" presStyleLbl="parChTrans1D3" presStyleIdx="9" presStyleCnt="11"/>
      <dgm:spPr/>
      <dgm:t>
        <a:bodyPr/>
        <a:lstStyle/>
        <a:p>
          <a:endParaRPr lang="ru-RU"/>
        </a:p>
      </dgm:t>
    </dgm:pt>
    <dgm:pt modelId="{6D8D87C8-C30C-480C-9960-16DA0BB98AF8}" type="pres">
      <dgm:prSet presAssocID="{85D994CE-5DE3-4659-A494-99275E44805B}" presName="connTx" presStyleLbl="parChTrans1D3" presStyleIdx="9" presStyleCnt="11"/>
      <dgm:spPr/>
      <dgm:t>
        <a:bodyPr/>
        <a:lstStyle/>
        <a:p>
          <a:endParaRPr lang="ru-RU"/>
        </a:p>
      </dgm:t>
    </dgm:pt>
    <dgm:pt modelId="{2347D53F-5DFC-469A-9892-5473A34AB46A}" type="pres">
      <dgm:prSet presAssocID="{54058C59-176B-4731-87FE-24954CFAD461}" presName="root2" presStyleCnt="0"/>
      <dgm:spPr/>
    </dgm:pt>
    <dgm:pt modelId="{B5C7176C-42FE-4C97-A94F-22CEEB48DD10}" type="pres">
      <dgm:prSet presAssocID="{54058C59-176B-4731-87FE-24954CFAD461}" presName="LevelTwoTextNode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09C807-F637-46E5-9E74-8A140074705B}" type="pres">
      <dgm:prSet presAssocID="{54058C59-176B-4731-87FE-24954CFAD461}" presName="level3hierChild" presStyleCnt="0"/>
      <dgm:spPr/>
    </dgm:pt>
    <dgm:pt modelId="{4DC1A6F8-FD4C-45B1-B37E-F757706723ED}" type="pres">
      <dgm:prSet presAssocID="{772452B8-C517-4395-B883-2C81B8AD860E}" presName="conn2-1" presStyleLbl="parChTrans1D3" presStyleIdx="10" presStyleCnt="11"/>
      <dgm:spPr/>
      <dgm:t>
        <a:bodyPr/>
        <a:lstStyle/>
        <a:p>
          <a:endParaRPr lang="ru-RU"/>
        </a:p>
      </dgm:t>
    </dgm:pt>
    <dgm:pt modelId="{DA11F966-FC81-46FB-A34E-A23FC70BC2E2}" type="pres">
      <dgm:prSet presAssocID="{772452B8-C517-4395-B883-2C81B8AD860E}" presName="connTx" presStyleLbl="parChTrans1D3" presStyleIdx="10" presStyleCnt="11"/>
      <dgm:spPr/>
      <dgm:t>
        <a:bodyPr/>
        <a:lstStyle/>
        <a:p>
          <a:endParaRPr lang="ru-RU"/>
        </a:p>
      </dgm:t>
    </dgm:pt>
    <dgm:pt modelId="{EEF3E63C-349C-4816-B3F7-42410C1431BD}" type="pres">
      <dgm:prSet presAssocID="{4564BA86-605A-47BE-B506-23297B789ACF}" presName="root2" presStyleCnt="0"/>
      <dgm:spPr/>
    </dgm:pt>
    <dgm:pt modelId="{32D9D790-21A3-4D3C-80E1-5D754B950960}" type="pres">
      <dgm:prSet presAssocID="{4564BA86-605A-47BE-B506-23297B789ACF}" presName="LevelTwoTextNode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CFD2E0-0F55-46DF-ACF1-C11EE4402D64}" type="pres">
      <dgm:prSet presAssocID="{4564BA86-605A-47BE-B506-23297B789ACF}" presName="level3hierChild" presStyleCnt="0"/>
      <dgm:spPr/>
    </dgm:pt>
  </dgm:ptLst>
  <dgm:cxnLst>
    <dgm:cxn modelId="{0F9BB184-E0DC-4AAE-84EE-747F274FF386}" type="presOf" srcId="{DB5365C2-6E9C-4CD9-8D9A-53576FA1B8EA}" destId="{5ED72F8A-FE2B-40E6-AC28-2BDF2D044399}" srcOrd="0" destOrd="0" presId="urn:microsoft.com/office/officeart/2005/8/layout/hierarchy2"/>
    <dgm:cxn modelId="{13700C8F-B5B8-49A4-9AE7-BFBDE9986227}" type="presOf" srcId="{07F7138D-99EE-4A51-9852-093F62F902BD}" destId="{9E5F838C-CA15-48EC-B4B9-E1BA8CDEE519}" srcOrd="0" destOrd="0" presId="urn:microsoft.com/office/officeart/2005/8/layout/hierarchy2"/>
    <dgm:cxn modelId="{8BD68800-7592-49B2-8EA5-3EFC51D7236D}" type="presOf" srcId="{97064FA0-A524-4D2D-A2A4-A4BD7B425838}" destId="{E560DE74-1BE3-48EB-9924-2CA1D67B65C1}" srcOrd="0" destOrd="0" presId="urn:microsoft.com/office/officeart/2005/8/layout/hierarchy2"/>
    <dgm:cxn modelId="{2A5F3A17-7DC4-448E-B721-027A48ACD735}" type="presOf" srcId="{763B9DDD-30A0-4922-8D1B-AD901CFE6691}" destId="{F431131B-8FC5-4634-9AC6-502040C6681C}" srcOrd="0" destOrd="0" presId="urn:microsoft.com/office/officeart/2005/8/layout/hierarchy2"/>
    <dgm:cxn modelId="{AB5963E1-8B6E-4AB7-AA05-E5C47981E50B}" type="presOf" srcId="{9E4DB79B-23A4-4781-B380-2566F7FA98A3}" destId="{58C9513A-EF0B-470D-AC5C-C2E3F5A63E67}" srcOrd="0" destOrd="0" presId="urn:microsoft.com/office/officeart/2005/8/layout/hierarchy2"/>
    <dgm:cxn modelId="{93C6D515-0512-4720-9437-A04B0DA1334F}" type="presOf" srcId="{BF8401B9-9D12-4BA9-8874-D35A69229B75}" destId="{72E24836-EF6B-4D38-865F-B9AC4A9DDB74}" srcOrd="0" destOrd="0" presId="urn:microsoft.com/office/officeart/2005/8/layout/hierarchy2"/>
    <dgm:cxn modelId="{743759E1-6E41-4A22-A3D8-7AB53FCC10D5}" srcId="{FFCB8090-C55C-4BDC-B8AC-DB06912497A8}" destId="{FFD7255E-B090-413E-B4B1-0ACF16397710}" srcOrd="0" destOrd="0" parTransId="{C22C9087-C809-4FE0-8240-299EF438A56C}" sibTransId="{6184253D-A4E1-4FA2-BE0C-3755B8128463}"/>
    <dgm:cxn modelId="{1D1F0B70-65DD-457A-93F1-7C3AF5E74DCE}" type="presOf" srcId="{C59EEF16-5710-42A2-91E6-7E5E995F5884}" destId="{459785B0-ABA2-434F-920E-6C4FFDCDA6F3}" srcOrd="0" destOrd="0" presId="urn:microsoft.com/office/officeart/2005/8/layout/hierarchy2"/>
    <dgm:cxn modelId="{B643E02A-CA02-430F-82BC-9CD57B53B79E}" type="presOf" srcId="{FC1E71C3-5578-4D0F-9F7D-02579ADBFA27}" destId="{C0DE3F92-4969-4A02-BB18-55FD7FA045FC}" srcOrd="0" destOrd="0" presId="urn:microsoft.com/office/officeart/2005/8/layout/hierarchy2"/>
    <dgm:cxn modelId="{875CDE93-2C35-4895-AA10-19FEDDA694EB}" srcId="{712BFB33-DA5D-424C-8D2C-BD536A53C35C}" destId="{A5CD300B-4A00-4951-9ABE-B554566E218C}" srcOrd="0" destOrd="0" parTransId="{9A3C94EB-A219-447D-862B-E3046FE51E60}" sibTransId="{964A322E-C7C2-43F7-9A03-F03C3BC9B2E6}"/>
    <dgm:cxn modelId="{AFD64B06-8485-4067-B6CE-BC0EE2A99BF4}" srcId="{A5CD300B-4A00-4951-9ABE-B554566E218C}" destId="{1E729515-1C0D-4457-B650-E0B25A478EC0}" srcOrd="2" destOrd="0" parTransId="{6BEB58EA-5B88-4695-815C-02FF762A4145}" sibTransId="{51E1E8CD-64B8-4893-9CB8-6436D4608372}"/>
    <dgm:cxn modelId="{F58B126A-EBCD-4E85-8809-E2BA643B3201}" type="presOf" srcId="{772452B8-C517-4395-B883-2C81B8AD860E}" destId="{4DC1A6F8-FD4C-45B1-B37E-F757706723ED}" srcOrd="0" destOrd="0" presId="urn:microsoft.com/office/officeart/2005/8/layout/hierarchy2"/>
    <dgm:cxn modelId="{063EC3F8-0579-411F-ADDC-307132278B6A}" type="presOf" srcId="{ACC0BCAA-CAD1-4917-BFC6-A5162CC8417B}" destId="{9D5ACB28-EBDB-4FE4-8590-8966E2651A0C}" srcOrd="1" destOrd="0" presId="urn:microsoft.com/office/officeart/2005/8/layout/hierarchy2"/>
    <dgm:cxn modelId="{ACFCCA8A-8C3D-4A87-A9A1-CCEDA5F69103}" type="presOf" srcId="{C59EEF16-5710-42A2-91E6-7E5E995F5884}" destId="{0A12B5AA-B7D8-4A68-AEFF-88420ABBA7EC}" srcOrd="1" destOrd="0" presId="urn:microsoft.com/office/officeart/2005/8/layout/hierarchy2"/>
    <dgm:cxn modelId="{A32D25EF-427A-4D93-A6CF-54193A2F2E07}" type="presOf" srcId="{6B9AF76F-FF85-453A-B0B8-707A251B7241}" destId="{8D0DDCB0-5BCA-4C38-9E21-EA1B9ADEE11D}" srcOrd="1" destOrd="0" presId="urn:microsoft.com/office/officeart/2005/8/layout/hierarchy2"/>
    <dgm:cxn modelId="{4D74D4F9-50C6-4B90-86F5-253683379B78}" type="presOf" srcId="{ACC0BCAA-CAD1-4917-BFC6-A5162CC8417B}" destId="{1559C5AE-E63A-4CE1-B2FE-FC88E5F16133}" srcOrd="0" destOrd="0" presId="urn:microsoft.com/office/officeart/2005/8/layout/hierarchy2"/>
    <dgm:cxn modelId="{13A884F1-AC78-4C76-B129-7022ED57152A}" type="presOf" srcId="{1E729515-1C0D-4457-B650-E0B25A478EC0}" destId="{96EFA3CA-30E8-44D1-AAE5-0B7F3C1C8039}" srcOrd="0" destOrd="0" presId="urn:microsoft.com/office/officeart/2005/8/layout/hierarchy2"/>
    <dgm:cxn modelId="{98111467-A3DF-4B3B-9C61-A885B3CB3764}" type="presOf" srcId="{528EF117-5D4A-42E7-8AA2-D59A111B3F35}" destId="{00E5F4FB-6CFE-48A4-A983-09E19765F1C7}" srcOrd="0" destOrd="0" presId="urn:microsoft.com/office/officeart/2005/8/layout/hierarchy2"/>
    <dgm:cxn modelId="{0AFFC698-B25E-45D2-B1F6-4EA5267AFB6C}" type="presOf" srcId="{53A02BA1-3ADF-4568-93A3-9D3EF1E1A02F}" destId="{B07594C0-D145-4F01-A64F-DEEC1E0C8BAB}" srcOrd="0" destOrd="0" presId="urn:microsoft.com/office/officeart/2005/8/layout/hierarchy2"/>
    <dgm:cxn modelId="{93692B37-CAB0-4568-ABFD-A11CC6C0C1B9}" type="presOf" srcId="{DB050A21-A7CA-4B27-8DB5-10FC0E64F552}" destId="{01C2EFEE-9242-4DDE-A5F7-0A5DCD0ECB04}" srcOrd="1" destOrd="0" presId="urn:microsoft.com/office/officeart/2005/8/layout/hierarchy2"/>
    <dgm:cxn modelId="{FA46C96D-EF96-45DD-AE77-0E022D3477E5}" type="presOf" srcId="{54058C59-176B-4731-87FE-24954CFAD461}" destId="{B5C7176C-42FE-4C97-A94F-22CEEB48DD10}" srcOrd="0" destOrd="0" presId="urn:microsoft.com/office/officeart/2005/8/layout/hierarchy2"/>
    <dgm:cxn modelId="{2B2CF37B-1C2F-46D2-A091-0C9BD9FD2717}" type="presOf" srcId="{FFD7255E-B090-413E-B4B1-0ACF16397710}" destId="{8F88B48E-714A-4D73-9A08-F1CFC1D2F7B7}" srcOrd="0" destOrd="0" presId="urn:microsoft.com/office/officeart/2005/8/layout/hierarchy2"/>
    <dgm:cxn modelId="{2FCE8237-FD80-4C88-AB0A-7A743D5F789F}" srcId="{FFD7255E-B090-413E-B4B1-0ACF16397710}" destId="{A75B24EA-37FD-45F4-964A-0CC1252EA482}" srcOrd="0" destOrd="0" parTransId="{740DB1C0-841C-4143-AD7E-997E48FBD17F}" sibTransId="{11BB8B4D-3F07-4A91-89D1-98D6BDD2D038}"/>
    <dgm:cxn modelId="{B40B35BC-0C8C-47FE-8CD5-92ABDD81EF06}" type="presOf" srcId="{9E4DB79B-23A4-4781-B380-2566F7FA98A3}" destId="{9D8F7828-2CB7-4FB7-97C5-26FF495F6972}" srcOrd="1" destOrd="0" presId="urn:microsoft.com/office/officeart/2005/8/layout/hierarchy2"/>
    <dgm:cxn modelId="{AAA83FB8-1B3A-4D40-B402-7718FBB210FF}" srcId="{712BFB33-DA5D-424C-8D2C-BD536A53C35C}" destId="{FFCB8090-C55C-4BDC-B8AC-DB06912497A8}" srcOrd="2" destOrd="0" parTransId="{83EF08B9-28FA-4C51-8CE6-F567610929B7}" sibTransId="{8B152E6E-1FB8-47FA-915E-AB7A283B67C9}"/>
    <dgm:cxn modelId="{15BEC081-F8AA-4096-BD36-A0C1B2CA743F}" type="presOf" srcId="{81EBBCD8-7C28-4965-BF0C-3C199558D26F}" destId="{A6FD748B-0625-4030-BE26-24A31449CE3B}" srcOrd="0" destOrd="0" presId="urn:microsoft.com/office/officeart/2005/8/layout/hierarchy2"/>
    <dgm:cxn modelId="{9E273066-9EEC-4782-99C8-63136C49E10F}" type="presOf" srcId="{6BEB58EA-5B88-4695-815C-02FF762A4145}" destId="{3B319C96-ED7D-43B8-86BF-64A14B5514BF}" srcOrd="1" destOrd="0" presId="urn:microsoft.com/office/officeart/2005/8/layout/hierarchy2"/>
    <dgm:cxn modelId="{BCB38AEF-1F45-4F62-BB7F-33AAECD9A95D}" type="presOf" srcId="{A298C5E6-8761-4896-96A7-2EA10332163D}" destId="{68B0FA99-78A8-4410-BB1C-B20BA662932E}" srcOrd="0" destOrd="0" presId="urn:microsoft.com/office/officeart/2005/8/layout/hierarchy2"/>
    <dgm:cxn modelId="{3D1D0C33-837B-4AC3-8F78-7C70D2DE2D47}" type="presOf" srcId="{DB050A21-A7CA-4B27-8DB5-10FC0E64F552}" destId="{97411E99-2D80-425F-96CF-2E400502C7D5}" srcOrd="0" destOrd="0" presId="urn:microsoft.com/office/officeart/2005/8/layout/hierarchy2"/>
    <dgm:cxn modelId="{3C01E3F8-3598-44DF-8BDB-15086637BD33}" type="presOf" srcId="{83EF08B9-28FA-4C51-8CE6-F567610929B7}" destId="{5CDE972E-6D72-4E01-98EB-8F700DDADA3A}" srcOrd="0" destOrd="0" presId="urn:microsoft.com/office/officeart/2005/8/layout/hierarchy2"/>
    <dgm:cxn modelId="{1CF40F7E-CDE0-45A6-A920-DCEA687BFDF7}" srcId="{D3423739-0DB8-437C-BF64-124544148FDB}" destId="{FC1E71C3-5578-4D0F-9F7D-02579ADBFA27}" srcOrd="1" destOrd="0" parTransId="{A298C5E6-8761-4896-96A7-2EA10332163D}" sibTransId="{A12DF08B-CD22-4E4A-8C06-0C367A169F11}"/>
    <dgm:cxn modelId="{3D90C9D8-0D53-46F1-AC71-A7684A95B391}" type="presOf" srcId="{C22C9087-C809-4FE0-8240-299EF438A56C}" destId="{9D2B695E-855D-4F27-B70E-0BFB8570819E}" srcOrd="1" destOrd="0" presId="urn:microsoft.com/office/officeart/2005/8/layout/hierarchy2"/>
    <dgm:cxn modelId="{4227C206-08E4-4462-8754-C5AF4A82FBEA}" type="presOf" srcId="{FFCB8090-C55C-4BDC-B8AC-DB06912497A8}" destId="{4107B527-1DD9-488C-B1CF-DCBFAB580A13}" srcOrd="0" destOrd="0" presId="urn:microsoft.com/office/officeart/2005/8/layout/hierarchy2"/>
    <dgm:cxn modelId="{26FA6495-A3AC-4080-A99E-07E804642524}" type="presOf" srcId="{FE6E0D7D-C5E1-4698-9DD7-FED57113109A}" destId="{AE7B0743-57AE-496B-AD4D-FA36127DD342}" srcOrd="0" destOrd="0" presId="urn:microsoft.com/office/officeart/2005/8/layout/hierarchy2"/>
    <dgm:cxn modelId="{C1AE1E67-8719-41A5-9D2C-275373F348E9}" type="presOf" srcId="{712BFB33-DA5D-424C-8D2C-BD536A53C35C}" destId="{E3F8FB77-0E3F-4F81-BACD-4E85A3AF4D94}" srcOrd="0" destOrd="0" presId="urn:microsoft.com/office/officeart/2005/8/layout/hierarchy2"/>
    <dgm:cxn modelId="{72528436-536D-45DE-B274-059B4F5C30B2}" type="presOf" srcId="{6B9AF76F-FF85-453A-B0B8-707A251B7241}" destId="{83F2699D-7357-4061-8B14-CF06E10EF131}" srcOrd="0" destOrd="0" presId="urn:microsoft.com/office/officeart/2005/8/layout/hierarchy2"/>
    <dgm:cxn modelId="{D5E0B4B8-D3C5-46D2-93F9-17FFADE47392}" srcId="{2441C8A8-19C5-493F-AB3D-9275C8EC4C1E}" destId="{81EBBCD8-7C28-4965-BF0C-3C199558D26F}" srcOrd="0" destOrd="0" parTransId="{12351DDE-17C8-4469-8FA4-F23C50F01843}" sibTransId="{9C57E463-3400-4E70-B46B-D8B5E10F1EE7}"/>
    <dgm:cxn modelId="{7DA97C56-3035-47FE-8529-A1B5E065184A}" type="presOf" srcId="{83EF08B9-28FA-4C51-8CE6-F567610929B7}" destId="{7F0BAD50-8A4D-40A9-8EB6-FA1BCC3C8C83}" srcOrd="1" destOrd="0" presId="urn:microsoft.com/office/officeart/2005/8/layout/hierarchy2"/>
    <dgm:cxn modelId="{1C2C7A54-698C-4F02-BBE1-F225E59414F5}" type="presOf" srcId="{9A3C94EB-A219-447D-862B-E3046FE51E60}" destId="{6529C9D1-BC0E-4CD6-8951-C90AB40B9B0C}" srcOrd="1" destOrd="0" presId="urn:microsoft.com/office/officeart/2005/8/layout/hierarchy2"/>
    <dgm:cxn modelId="{6EB80B67-5098-4F9F-9F92-0290CF814548}" srcId="{2441C8A8-19C5-493F-AB3D-9275C8EC4C1E}" destId="{C21A8955-D1E1-4789-A626-6260EF305445}" srcOrd="2" destOrd="0" parTransId="{6B9AF76F-FF85-453A-B0B8-707A251B7241}" sibTransId="{D3F08BEE-EBCE-4799-96F0-CFDCB813C668}"/>
    <dgm:cxn modelId="{609529D8-B15F-4338-BC9A-DE78A89745C3}" type="presOf" srcId="{7FCCB38F-5EE0-4556-85AB-D595AFCB1207}" destId="{B86271BD-5C14-4693-BCC5-2776A67E4C4C}" srcOrd="0" destOrd="0" presId="urn:microsoft.com/office/officeart/2005/8/layout/hierarchy2"/>
    <dgm:cxn modelId="{E3FD659E-CB16-44A4-9B2D-12DF5189C93B}" type="presOf" srcId="{8D3CC0FB-C071-4C70-B9A0-E7A998A9C48A}" destId="{BACB0D71-9B33-4749-9BF9-8D0DD7FAA5B7}" srcOrd="0" destOrd="0" presId="urn:microsoft.com/office/officeart/2005/8/layout/hierarchy2"/>
    <dgm:cxn modelId="{DBA986FE-A2D8-4561-A12F-19BF1678550E}" type="presOf" srcId="{C21A8955-D1E1-4789-A626-6260EF305445}" destId="{AEBE53AA-5A83-4818-BE4B-41304F9B23CF}" srcOrd="0" destOrd="0" presId="urn:microsoft.com/office/officeart/2005/8/layout/hierarchy2"/>
    <dgm:cxn modelId="{7D4ED2E6-5068-443D-8D8A-8D1E291A2A1B}" srcId="{528EF117-5D4A-42E7-8AA2-D59A111B3F35}" destId="{712BFB33-DA5D-424C-8D2C-BD536A53C35C}" srcOrd="0" destOrd="0" parTransId="{461FCDFF-A3EB-457C-96E9-284D48A2218F}" sibTransId="{DA84A1A3-07B6-4CAF-AE96-A9E2C44B3347}"/>
    <dgm:cxn modelId="{0C3C5191-24FE-4D9D-9295-AED3D825B336}" type="presOf" srcId="{51418BB8-3520-4A68-ABFE-855B650F9A5A}" destId="{E01665B8-9A31-43FA-89A8-98E529CD4C50}" srcOrd="0" destOrd="0" presId="urn:microsoft.com/office/officeart/2005/8/layout/hierarchy2"/>
    <dgm:cxn modelId="{D58FFDBB-0E06-49C6-8BB3-02701BC0424D}" type="presOf" srcId="{2441C8A8-19C5-493F-AB3D-9275C8EC4C1E}" destId="{B31A288B-8BF0-4D91-B025-8FDCC5ACCE26}" srcOrd="0" destOrd="0" presId="urn:microsoft.com/office/officeart/2005/8/layout/hierarchy2"/>
    <dgm:cxn modelId="{E28D65EA-0E1A-4498-A73E-9CC90F6EC91C}" type="presOf" srcId="{A298C5E6-8761-4896-96A7-2EA10332163D}" destId="{C59E01CC-A1E2-419E-9A78-447E55EAF472}" srcOrd="1" destOrd="0" presId="urn:microsoft.com/office/officeart/2005/8/layout/hierarchy2"/>
    <dgm:cxn modelId="{A11F89C1-CD39-4F75-96FD-79C5F7D19559}" type="presOf" srcId="{772452B8-C517-4395-B883-2C81B8AD860E}" destId="{DA11F966-FC81-46FB-A34E-A23FC70BC2E2}" srcOrd="1" destOrd="0" presId="urn:microsoft.com/office/officeart/2005/8/layout/hierarchy2"/>
    <dgm:cxn modelId="{675B4D2C-00D0-49DB-BA80-67937C1F4F58}" srcId="{FFD7255E-B090-413E-B4B1-0ACF16397710}" destId="{53A02BA1-3ADF-4568-93A3-9D3EF1E1A02F}" srcOrd="1" destOrd="0" parTransId="{C59EEF16-5710-42A2-91E6-7E5E995F5884}" sibTransId="{47383836-AC4F-4C76-84D6-64C157A59C98}"/>
    <dgm:cxn modelId="{D893E300-98F0-4E85-8FC0-2F5D9E9EE6CA}" srcId="{D3423739-0DB8-437C-BF64-124544148FDB}" destId="{07F7138D-99EE-4A51-9852-093F62F902BD}" srcOrd="0" destOrd="0" parTransId="{ACC0BCAA-CAD1-4917-BFC6-A5162CC8417B}" sibTransId="{DA2C4521-2945-4CCF-9FE2-442CA84DEA24}"/>
    <dgm:cxn modelId="{A861568B-9F35-4888-B790-BC4CB79FA47F}" srcId="{712BFB33-DA5D-424C-8D2C-BD536A53C35C}" destId="{8D3CC0FB-C071-4C70-B9A0-E7A998A9C48A}" srcOrd="1" destOrd="0" parTransId="{078B8637-9B3A-4AB8-9F2A-FAF9442681F9}" sibTransId="{45B9DB22-ABAF-4626-A214-F0E28FA02D6A}"/>
    <dgm:cxn modelId="{C89B699C-9497-4735-8B42-4F964A206232}" type="presOf" srcId="{A75B24EA-37FD-45F4-964A-0CC1252EA482}" destId="{B15E7C70-1671-45DA-904D-61D7581A6137}" srcOrd="0" destOrd="0" presId="urn:microsoft.com/office/officeart/2005/8/layout/hierarchy2"/>
    <dgm:cxn modelId="{B3226813-350D-4BAC-B952-C14973DBA7B2}" srcId="{A5CD300B-4A00-4951-9ABE-B554566E218C}" destId="{51418BB8-3520-4A68-ABFE-855B650F9A5A}" srcOrd="1" destOrd="0" parTransId="{FE6E0D7D-C5E1-4698-9DD7-FED57113109A}" sibTransId="{DCB59EC5-A6D3-4C74-B094-47A246653E24}"/>
    <dgm:cxn modelId="{7ECADCF1-359A-425D-BF81-BD8EB0A05D26}" srcId="{8D3CC0FB-C071-4C70-B9A0-E7A998A9C48A}" destId="{538F0F57-1E1C-4B8A-B90D-8C427BEC0C78}" srcOrd="0" destOrd="0" parTransId="{97064FA0-A524-4D2D-A2A4-A4BD7B425838}" sibTransId="{B5C4421D-AADE-498B-A886-57257CCBF79D}"/>
    <dgm:cxn modelId="{0D8D6FE2-41E1-4EDF-B271-FA73A123E6D3}" type="presOf" srcId="{12351DDE-17C8-4469-8FA4-F23C50F01843}" destId="{FE573EF1-CFD6-4948-9C08-EAD4B21E1AEA}" srcOrd="0" destOrd="0" presId="urn:microsoft.com/office/officeart/2005/8/layout/hierarchy2"/>
    <dgm:cxn modelId="{DCDC760C-4E62-46B5-9EEC-22FEC4E1786B}" type="presOf" srcId="{9A3C94EB-A219-447D-862B-E3046FE51E60}" destId="{12AD7F77-8881-4411-B82A-DB4292EB7388}" srcOrd="0" destOrd="0" presId="urn:microsoft.com/office/officeart/2005/8/layout/hierarchy2"/>
    <dgm:cxn modelId="{14E830A9-E27E-47BD-8DCD-EADDF8FBCBFA}" type="presOf" srcId="{763B9DDD-30A0-4922-8D1B-AD901CFE6691}" destId="{3F5E9FF2-71A1-460F-B026-E0FCD6686D51}" srcOrd="1" destOrd="0" presId="urn:microsoft.com/office/officeart/2005/8/layout/hierarchy2"/>
    <dgm:cxn modelId="{1C36805F-6091-4958-8E6D-AEC41FFB76E8}" srcId="{FFCB8090-C55C-4BDC-B8AC-DB06912497A8}" destId="{2441C8A8-19C5-493F-AB3D-9275C8EC4C1E}" srcOrd="1" destOrd="0" parTransId="{7C1C3920-4085-4959-8113-72A2F238351C}" sibTransId="{326F6418-90C3-4DFE-9087-0806AD9490FA}"/>
    <dgm:cxn modelId="{124B1FF2-25F5-4FD6-9700-1E8E346D9BB5}" type="presOf" srcId="{4564BA86-605A-47BE-B506-23297B789ACF}" destId="{32D9D790-21A3-4D3C-80E1-5D754B950960}" srcOrd="0" destOrd="0" presId="urn:microsoft.com/office/officeart/2005/8/layout/hierarchy2"/>
    <dgm:cxn modelId="{0EF9700C-3CF7-48EE-8B8F-3157895003E7}" srcId="{2441C8A8-19C5-493F-AB3D-9275C8EC4C1E}" destId="{7FCCB38F-5EE0-4556-85AB-D595AFCB1207}" srcOrd="1" destOrd="0" parTransId="{763B9DDD-30A0-4922-8D1B-AD901CFE6691}" sibTransId="{3DEC4561-1827-421F-A440-2494BCB5E5C1}"/>
    <dgm:cxn modelId="{7FF8A106-E757-4ADE-9C70-AC4CF5A7A0F4}" srcId="{D3423739-0DB8-437C-BF64-124544148FDB}" destId="{4564BA86-605A-47BE-B506-23297B789ACF}" srcOrd="3" destOrd="0" parTransId="{772452B8-C517-4395-B883-2C81B8AD860E}" sibTransId="{736A9104-1423-4140-B2B2-A8624CFC8812}"/>
    <dgm:cxn modelId="{6112A16B-1519-47B4-8548-2A8A360B83BD}" type="presOf" srcId="{F42C8029-276B-4FE4-994B-B531DBFB35EC}" destId="{3CD27E78-3190-4745-B62F-B2B303B16C1B}" srcOrd="0" destOrd="0" presId="urn:microsoft.com/office/officeart/2005/8/layout/hierarchy2"/>
    <dgm:cxn modelId="{123940EB-3A29-4C22-B395-C71ED9D43629}" type="presOf" srcId="{D3423739-0DB8-437C-BF64-124544148FDB}" destId="{DD830EB3-7B81-431E-B52C-4A928BAF23FA}" srcOrd="0" destOrd="0" presId="urn:microsoft.com/office/officeart/2005/8/layout/hierarchy2"/>
    <dgm:cxn modelId="{3C3D6017-7206-4E07-80D2-91ABDA58C6A8}" type="presOf" srcId="{740DB1C0-841C-4143-AD7E-997E48FBD17F}" destId="{E323F236-CC13-4E53-8759-EA9D83D70DB4}" srcOrd="1" destOrd="0" presId="urn:microsoft.com/office/officeart/2005/8/layout/hierarchy2"/>
    <dgm:cxn modelId="{760CA867-A4D6-4194-ABA7-7BDE4EF8CC0A}" type="presOf" srcId="{12351DDE-17C8-4469-8FA4-F23C50F01843}" destId="{DCF88EE2-FC9F-4786-925C-52A172FD707B}" srcOrd="1" destOrd="0" presId="urn:microsoft.com/office/officeart/2005/8/layout/hierarchy2"/>
    <dgm:cxn modelId="{F385EA15-AD91-4576-8F48-1101C97845F3}" type="presOf" srcId="{7C1C3920-4085-4959-8113-72A2F238351C}" destId="{D40E7916-03C1-419F-8A10-A7B6245CB2FD}" srcOrd="0" destOrd="0" presId="urn:microsoft.com/office/officeart/2005/8/layout/hierarchy2"/>
    <dgm:cxn modelId="{44F2EFCC-AAA5-493D-B503-24BF82B90E05}" type="presOf" srcId="{740DB1C0-841C-4143-AD7E-997E48FBD17F}" destId="{13C5D278-6B15-4380-A9A1-0FB29006644A}" srcOrd="0" destOrd="0" presId="urn:microsoft.com/office/officeart/2005/8/layout/hierarchy2"/>
    <dgm:cxn modelId="{CD2048A5-4AE0-4461-95B2-40644B520242}" srcId="{712BFB33-DA5D-424C-8D2C-BD536A53C35C}" destId="{D3423739-0DB8-437C-BF64-124544148FDB}" srcOrd="3" destOrd="0" parTransId="{BF8401B9-9D12-4BA9-8874-D35A69229B75}" sibTransId="{B13078EA-CFFE-4E75-98ED-71F5A48FDF1F}"/>
    <dgm:cxn modelId="{B09FFB7E-7EF1-4CC7-9728-3D0E33DFD687}" type="presOf" srcId="{7C1C3920-4085-4959-8113-72A2F238351C}" destId="{F8EE4829-B41C-4926-8FE1-FD79C07700F1}" srcOrd="1" destOrd="0" presId="urn:microsoft.com/office/officeart/2005/8/layout/hierarchy2"/>
    <dgm:cxn modelId="{F8D638A3-A557-4501-9E3C-ED37C15BB1A3}" type="presOf" srcId="{85D994CE-5DE3-4659-A494-99275E44805B}" destId="{8DBF0BAF-0AFD-42B3-A979-6BEE366DEFA1}" srcOrd="0" destOrd="0" presId="urn:microsoft.com/office/officeart/2005/8/layout/hierarchy2"/>
    <dgm:cxn modelId="{06A6247F-A398-4558-B334-8AFD46E1FBC4}" type="presOf" srcId="{6BEB58EA-5B88-4695-815C-02FF762A4145}" destId="{96C60860-F43A-466F-944F-B7B7CB380C5A}" srcOrd="0" destOrd="0" presId="urn:microsoft.com/office/officeart/2005/8/layout/hierarchy2"/>
    <dgm:cxn modelId="{A80A89CE-29BC-4148-980F-209583D25AAB}" type="presOf" srcId="{FE6E0D7D-C5E1-4698-9DD7-FED57113109A}" destId="{EED804DB-C445-4B24-8E3B-8495734EE360}" srcOrd="1" destOrd="0" presId="urn:microsoft.com/office/officeart/2005/8/layout/hierarchy2"/>
    <dgm:cxn modelId="{4323B044-AD97-4143-AC49-A567EB8B8C3E}" srcId="{D3423739-0DB8-437C-BF64-124544148FDB}" destId="{54058C59-176B-4731-87FE-24954CFAD461}" srcOrd="2" destOrd="0" parTransId="{85D994CE-5DE3-4659-A494-99275E44805B}" sibTransId="{2A917525-9DEC-4944-88DE-6AD306253B3F}"/>
    <dgm:cxn modelId="{8CBD8158-F7F0-4840-9EF1-8EF333F84F4B}" type="presOf" srcId="{078B8637-9B3A-4AB8-9F2A-FAF9442681F9}" destId="{6B06736A-60BA-476D-95E5-FC4044FD2366}" srcOrd="1" destOrd="0" presId="urn:microsoft.com/office/officeart/2005/8/layout/hierarchy2"/>
    <dgm:cxn modelId="{CD26CAC6-DFB8-4F6A-8A19-7541E7D37035}" type="presOf" srcId="{97064FA0-A524-4D2D-A2A4-A4BD7B425838}" destId="{00AC78C7-C503-489C-BFF4-CEAD2D7DFDD8}" srcOrd="1" destOrd="0" presId="urn:microsoft.com/office/officeart/2005/8/layout/hierarchy2"/>
    <dgm:cxn modelId="{950E1429-6DF2-442B-A5DD-BFF0ED8ADDC2}" srcId="{8D3CC0FB-C071-4C70-B9A0-E7A998A9C48A}" destId="{DB5365C2-6E9C-4CD9-8D9A-53576FA1B8EA}" srcOrd="1" destOrd="0" parTransId="{9E4DB79B-23A4-4781-B380-2566F7FA98A3}" sibTransId="{A987CA85-5B22-4472-B57D-F2AC66DA2FD2}"/>
    <dgm:cxn modelId="{DEA82E53-B971-4B10-A662-1F2F3AE07864}" type="presOf" srcId="{BF8401B9-9D12-4BA9-8874-D35A69229B75}" destId="{56213F8E-11FE-416F-A8F0-DE3D1722EB2B}" srcOrd="1" destOrd="0" presId="urn:microsoft.com/office/officeart/2005/8/layout/hierarchy2"/>
    <dgm:cxn modelId="{D2B730A8-18CF-4435-9CE1-9AB584E5BF5F}" type="presOf" srcId="{A5CD300B-4A00-4951-9ABE-B554566E218C}" destId="{25A1B57D-01BF-458A-9871-B415B4580B31}" srcOrd="0" destOrd="0" presId="urn:microsoft.com/office/officeart/2005/8/layout/hierarchy2"/>
    <dgm:cxn modelId="{6BEECB8A-97B2-4C5E-92D7-865E6D720980}" type="presOf" srcId="{078B8637-9B3A-4AB8-9F2A-FAF9442681F9}" destId="{A0546956-A642-4AD8-B020-F7490C8BC6BE}" srcOrd="0" destOrd="0" presId="urn:microsoft.com/office/officeart/2005/8/layout/hierarchy2"/>
    <dgm:cxn modelId="{D6D781DE-D171-47BB-AC94-CB1628741E71}" type="presOf" srcId="{538F0F57-1E1C-4B8A-B90D-8C427BEC0C78}" destId="{7B6C8A7B-6F9A-45DC-899A-891ADD9B9BE1}" srcOrd="0" destOrd="0" presId="urn:microsoft.com/office/officeart/2005/8/layout/hierarchy2"/>
    <dgm:cxn modelId="{BC641EEA-6AE1-4847-8CE5-2D22326104AF}" type="presOf" srcId="{85D994CE-5DE3-4659-A494-99275E44805B}" destId="{6D8D87C8-C30C-480C-9960-16DA0BB98AF8}" srcOrd="1" destOrd="0" presId="urn:microsoft.com/office/officeart/2005/8/layout/hierarchy2"/>
    <dgm:cxn modelId="{31E13302-003F-466F-8700-9FC92096B86B}" type="presOf" srcId="{C22C9087-C809-4FE0-8240-299EF438A56C}" destId="{90EB872B-C568-428C-9B8E-066EAE7CE323}" srcOrd="0" destOrd="0" presId="urn:microsoft.com/office/officeart/2005/8/layout/hierarchy2"/>
    <dgm:cxn modelId="{540E5072-5CAA-4CC0-87C3-E95ED85DC2C4}" srcId="{A5CD300B-4A00-4951-9ABE-B554566E218C}" destId="{F42C8029-276B-4FE4-994B-B531DBFB35EC}" srcOrd="0" destOrd="0" parTransId="{DB050A21-A7CA-4B27-8DB5-10FC0E64F552}" sibTransId="{30499003-44FF-4E7D-8BEB-9C916B11ACAD}"/>
    <dgm:cxn modelId="{275D7EAD-D358-43FC-9C91-67EC00103BF1}" type="presParOf" srcId="{00E5F4FB-6CFE-48A4-A983-09E19765F1C7}" destId="{DC13F4E0-286D-4A43-AA10-2A1E9972EF04}" srcOrd="0" destOrd="0" presId="urn:microsoft.com/office/officeart/2005/8/layout/hierarchy2"/>
    <dgm:cxn modelId="{D0FEC989-0E1B-4EC6-83CB-45D1D7B6347D}" type="presParOf" srcId="{DC13F4E0-286D-4A43-AA10-2A1E9972EF04}" destId="{E3F8FB77-0E3F-4F81-BACD-4E85A3AF4D94}" srcOrd="0" destOrd="0" presId="urn:microsoft.com/office/officeart/2005/8/layout/hierarchy2"/>
    <dgm:cxn modelId="{E41E8302-42F4-42CE-9448-B42FD243AC89}" type="presParOf" srcId="{DC13F4E0-286D-4A43-AA10-2A1E9972EF04}" destId="{249093C2-69B6-44F1-82EC-B88D54D6965F}" srcOrd="1" destOrd="0" presId="urn:microsoft.com/office/officeart/2005/8/layout/hierarchy2"/>
    <dgm:cxn modelId="{E84A5300-BA4E-4919-B9ED-5E1932F07523}" type="presParOf" srcId="{249093C2-69B6-44F1-82EC-B88D54D6965F}" destId="{12AD7F77-8881-4411-B82A-DB4292EB7388}" srcOrd="0" destOrd="0" presId="urn:microsoft.com/office/officeart/2005/8/layout/hierarchy2"/>
    <dgm:cxn modelId="{5A05E06C-926B-4FD3-9ABB-CD012FA86E48}" type="presParOf" srcId="{12AD7F77-8881-4411-B82A-DB4292EB7388}" destId="{6529C9D1-BC0E-4CD6-8951-C90AB40B9B0C}" srcOrd="0" destOrd="0" presId="urn:microsoft.com/office/officeart/2005/8/layout/hierarchy2"/>
    <dgm:cxn modelId="{EE0D65ED-DBE6-4F8E-B5B5-70B3E2AFA890}" type="presParOf" srcId="{249093C2-69B6-44F1-82EC-B88D54D6965F}" destId="{6A60BC2E-2AD6-404A-AC18-8848B5AA1B06}" srcOrd="1" destOrd="0" presId="urn:microsoft.com/office/officeart/2005/8/layout/hierarchy2"/>
    <dgm:cxn modelId="{2B736093-A6F6-479A-8EF1-3B42143293F5}" type="presParOf" srcId="{6A60BC2E-2AD6-404A-AC18-8848B5AA1B06}" destId="{25A1B57D-01BF-458A-9871-B415B4580B31}" srcOrd="0" destOrd="0" presId="urn:microsoft.com/office/officeart/2005/8/layout/hierarchy2"/>
    <dgm:cxn modelId="{291357A2-9ED3-4CBB-A44A-F0635F910B54}" type="presParOf" srcId="{6A60BC2E-2AD6-404A-AC18-8848B5AA1B06}" destId="{BDE83459-F406-4156-AC9B-78C9B09DAB62}" srcOrd="1" destOrd="0" presId="urn:microsoft.com/office/officeart/2005/8/layout/hierarchy2"/>
    <dgm:cxn modelId="{03D41AAC-FA1D-43DE-B2A1-1BA57FACD4D3}" type="presParOf" srcId="{BDE83459-F406-4156-AC9B-78C9B09DAB62}" destId="{97411E99-2D80-425F-96CF-2E400502C7D5}" srcOrd="0" destOrd="0" presId="urn:microsoft.com/office/officeart/2005/8/layout/hierarchy2"/>
    <dgm:cxn modelId="{D2019671-1CAD-4C77-9025-5F2AAB2E617C}" type="presParOf" srcId="{97411E99-2D80-425F-96CF-2E400502C7D5}" destId="{01C2EFEE-9242-4DDE-A5F7-0A5DCD0ECB04}" srcOrd="0" destOrd="0" presId="urn:microsoft.com/office/officeart/2005/8/layout/hierarchy2"/>
    <dgm:cxn modelId="{764439DE-C2FD-402A-9432-00EC6161E321}" type="presParOf" srcId="{BDE83459-F406-4156-AC9B-78C9B09DAB62}" destId="{97DF908E-9F1B-42E1-8E8F-72E01640FE26}" srcOrd="1" destOrd="0" presId="urn:microsoft.com/office/officeart/2005/8/layout/hierarchy2"/>
    <dgm:cxn modelId="{D74116CA-394B-4C85-AA7D-89C08A6443A5}" type="presParOf" srcId="{97DF908E-9F1B-42E1-8E8F-72E01640FE26}" destId="{3CD27E78-3190-4745-B62F-B2B303B16C1B}" srcOrd="0" destOrd="0" presId="urn:microsoft.com/office/officeart/2005/8/layout/hierarchy2"/>
    <dgm:cxn modelId="{17C21087-38C5-4E65-8208-E651D8C2E7C4}" type="presParOf" srcId="{97DF908E-9F1B-42E1-8E8F-72E01640FE26}" destId="{8DFE8FF4-CEFA-4445-9C16-BB26055611AD}" srcOrd="1" destOrd="0" presId="urn:microsoft.com/office/officeart/2005/8/layout/hierarchy2"/>
    <dgm:cxn modelId="{B9F4950E-5972-414B-BEEB-A01D86808D66}" type="presParOf" srcId="{BDE83459-F406-4156-AC9B-78C9B09DAB62}" destId="{AE7B0743-57AE-496B-AD4D-FA36127DD342}" srcOrd="2" destOrd="0" presId="urn:microsoft.com/office/officeart/2005/8/layout/hierarchy2"/>
    <dgm:cxn modelId="{F8FD84F9-918E-4426-8443-D5E605C7C822}" type="presParOf" srcId="{AE7B0743-57AE-496B-AD4D-FA36127DD342}" destId="{EED804DB-C445-4B24-8E3B-8495734EE360}" srcOrd="0" destOrd="0" presId="urn:microsoft.com/office/officeart/2005/8/layout/hierarchy2"/>
    <dgm:cxn modelId="{68ADD4CC-F1FA-443A-8F46-E6E333417760}" type="presParOf" srcId="{BDE83459-F406-4156-AC9B-78C9B09DAB62}" destId="{D87261B7-0292-45D0-821E-11281FB91E12}" srcOrd="3" destOrd="0" presId="urn:microsoft.com/office/officeart/2005/8/layout/hierarchy2"/>
    <dgm:cxn modelId="{86BFD68C-EE56-496B-B58F-45449072668E}" type="presParOf" srcId="{D87261B7-0292-45D0-821E-11281FB91E12}" destId="{E01665B8-9A31-43FA-89A8-98E529CD4C50}" srcOrd="0" destOrd="0" presId="urn:microsoft.com/office/officeart/2005/8/layout/hierarchy2"/>
    <dgm:cxn modelId="{C35AC9C4-055D-46B5-9BE8-4408F8E1722D}" type="presParOf" srcId="{D87261B7-0292-45D0-821E-11281FB91E12}" destId="{7BFAE029-BE43-45B1-BA49-BC25D8CFD598}" srcOrd="1" destOrd="0" presId="urn:microsoft.com/office/officeart/2005/8/layout/hierarchy2"/>
    <dgm:cxn modelId="{738F0F3B-523C-4992-BF77-93B95298AA81}" type="presParOf" srcId="{BDE83459-F406-4156-AC9B-78C9B09DAB62}" destId="{96C60860-F43A-466F-944F-B7B7CB380C5A}" srcOrd="4" destOrd="0" presId="urn:microsoft.com/office/officeart/2005/8/layout/hierarchy2"/>
    <dgm:cxn modelId="{2713BF93-85BA-49AF-8A01-618769309E8F}" type="presParOf" srcId="{96C60860-F43A-466F-944F-B7B7CB380C5A}" destId="{3B319C96-ED7D-43B8-86BF-64A14B5514BF}" srcOrd="0" destOrd="0" presId="urn:microsoft.com/office/officeart/2005/8/layout/hierarchy2"/>
    <dgm:cxn modelId="{DDFD97BE-9333-4EFD-A2C1-9847ADE84A6D}" type="presParOf" srcId="{BDE83459-F406-4156-AC9B-78C9B09DAB62}" destId="{45EC5A85-35DB-4CF2-8327-BB4509862653}" srcOrd="5" destOrd="0" presId="urn:microsoft.com/office/officeart/2005/8/layout/hierarchy2"/>
    <dgm:cxn modelId="{3E87A142-6E0C-476D-962E-9E09E383BDEC}" type="presParOf" srcId="{45EC5A85-35DB-4CF2-8327-BB4509862653}" destId="{96EFA3CA-30E8-44D1-AAE5-0B7F3C1C8039}" srcOrd="0" destOrd="0" presId="urn:microsoft.com/office/officeart/2005/8/layout/hierarchy2"/>
    <dgm:cxn modelId="{0BE0F345-FAC7-4027-BEE0-55ADB50AD28F}" type="presParOf" srcId="{45EC5A85-35DB-4CF2-8327-BB4509862653}" destId="{39570403-5363-41A3-A834-E43F68374C7B}" srcOrd="1" destOrd="0" presId="urn:microsoft.com/office/officeart/2005/8/layout/hierarchy2"/>
    <dgm:cxn modelId="{52FCDA92-9869-4A5F-A3D3-B186C0C2AE8F}" type="presParOf" srcId="{249093C2-69B6-44F1-82EC-B88D54D6965F}" destId="{A0546956-A642-4AD8-B020-F7490C8BC6BE}" srcOrd="2" destOrd="0" presId="urn:microsoft.com/office/officeart/2005/8/layout/hierarchy2"/>
    <dgm:cxn modelId="{A505C339-94EA-4371-9132-3660577A8E59}" type="presParOf" srcId="{A0546956-A642-4AD8-B020-F7490C8BC6BE}" destId="{6B06736A-60BA-476D-95E5-FC4044FD2366}" srcOrd="0" destOrd="0" presId="urn:microsoft.com/office/officeart/2005/8/layout/hierarchy2"/>
    <dgm:cxn modelId="{D455CCFF-76D1-4A3B-AB8C-BB0C8D651D15}" type="presParOf" srcId="{249093C2-69B6-44F1-82EC-B88D54D6965F}" destId="{64ECE9D4-1BA9-4548-A084-8E33B48CE38F}" srcOrd="3" destOrd="0" presId="urn:microsoft.com/office/officeart/2005/8/layout/hierarchy2"/>
    <dgm:cxn modelId="{7452FEF1-02A9-49D8-ABD5-E07FDD15E213}" type="presParOf" srcId="{64ECE9D4-1BA9-4548-A084-8E33B48CE38F}" destId="{BACB0D71-9B33-4749-9BF9-8D0DD7FAA5B7}" srcOrd="0" destOrd="0" presId="urn:microsoft.com/office/officeart/2005/8/layout/hierarchy2"/>
    <dgm:cxn modelId="{CB9FB687-1FE8-456E-BED7-3707F4993C4C}" type="presParOf" srcId="{64ECE9D4-1BA9-4548-A084-8E33B48CE38F}" destId="{EF64501D-CE87-4BB1-B85F-75AEAC3F3FC0}" srcOrd="1" destOrd="0" presId="urn:microsoft.com/office/officeart/2005/8/layout/hierarchy2"/>
    <dgm:cxn modelId="{8ABF781D-FB40-4BAE-BB55-10BB587ACA99}" type="presParOf" srcId="{EF64501D-CE87-4BB1-B85F-75AEAC3F3FC0}" destId="{E560DE74-1BE3-48EB-9924-2CA1D67B65C1}" srcOrd="0" destOrd="0" presId="urn:microsoft.com/office/officeart/2005/8/layout/hierarchy2"/>
    <dgm:cxn modelId="{EF6DB007-8A77-4159-A8F1-448C4BD7F5C8}" type="presParOf" srcId="{E560DE74-1BE3-48EB-9924-2CA1D67B65C1}" destId="{00AC78C7-C503-489C-BFF4-CEAD2D7DFDD8}" srcOrd="0" destOrd="0" presId="urn:microsoft.com/office/officeart/2005/8/layout/hierarchy2"/>
    <dgm:cxn modelId="{FBDE072A-D006-4B77-AEBB-2EB0FE246FCA}" type="presParOf" srcId="{EF64501D-CE87-4BB1-B85F-75AEAC3F3FC0}" destId="{89C266CC-2D53-4F73-BD13-79E893D3A8E2}" srcOrd="1" destOrd="0" presId="urn:microsoft.com/office/officeart/2005/8/layout/hierarchy2"/>
    <dgm:cxn modelId="{A7F50C73-3267-4305-AAB8-3DE5EA9B2AD8}" type="presParOf" srcId="{89C266CC-2D53-4F73-BD13-79E893D3A8E2}" destId="{7B6C8A7B-6F9A-45DC-899A-891ADD9B9BE1}" srcOrd="0" destOrd="0" presId="urn:microsoft.com/office/officeart/2005/8/layout/hierarchy2"/>
    <dgm:cxn modelId="{5B03EB16-5A0B-493F-85F3-D65AB691F1DF}" type="presParOf" srcId="{89C266CC-2D53-4F73-BD13-79E893D3A8E2}" destId="{A5B5C1E9-DE6A-4DDB-887E-F741B3AE86AD}" srcOrd="1" destOrd="0" presId="urn:microsoft.com/office/officeart/2005/8/layout/hierarchy2"/>
    <dgm:cxn modelId="{7BD533F5-A046-4DD1-BE56-19B41613CF50}" type="presParOf" srcId="{EF64501D-CE87-4BB1-B85F-75AEAC3F3FC0}" destId="{58C9513A-EF0B-470D-AC5C-C2E3F5A63E67}" srcOrd="2" destOrd="0" presId="urn:microsoft.com/office/officeart/2005/8/layout/hierarchy2"/>
    <dgm:cxn modelId="{9B3E7D64-D916-4D47-8590-A5D80F0C1BD0}" type="presParOf" srcId="{58C9513A-EF0B-470D-AC5C-C2E3F5A63E67}" destId="{9D8F7828-2CB7-4FB7-97C5-26FF495F6972}" srcOrd="0" destOrd="0" presId="urn:microsoft.com/office/officeart/2005/8/layout/hierarchy2"/>
    <dgm:cxn modelId="{2F0D7A1A-BB12-4451-9FB8-C07AD70746EC}" type="presParOf" srcId="{EF64501D-CE87-4BB1-B85F-75AEAC3F3FC0}" destId="{1714F400-3362-450B-8DE8-B81E43B7F7A0}" srcOrd="3" destOrd="0" presId="urn:microsoft.com/office/officeart/2005/8/layout/hierarchy2"/>
    <dgm:cxn modelId="{76490105-2017-49F6-BB35-6CBDC85E2461}" type="presParOf" srcId="{1714F400-3362-450B-8DE8-B81E43B7F7A0}" destId="{5ED72F8A-FE2B-40E6-AC28-2BDF2D044399}" srcOrd="0" destOrd="0" presId="urn:microsoft.com/office/officeart/2005/8/layout/hierarchy2"/>
    <dgm:cxn modelId="{068508F1-F74D-4FF8-A4CA-81E5248DA3C6}" type="presParOf" srcId="{1714F400-3362-450B-8DE8-B81E43B7F7A0}" destId="{68709F77-97EA-48B3-87A0-B6DBEE287AAA}" srcOrd="1" destOrd="0" presId="urn:microsoft.com/office/officeart/2005/8/layout/hierarchy2"/>
    <dgm:cxn modelId="{798157E3-ED30-487B-94E0-99CC1979FAB6}" type="presParOf" srcId="{249093C2-69B6-44F1-82EC-B88D54D6965F}" destId="{5CDE972E-6D72-4E01-98EB-8F700DDADA3A}" srcOrd="4" destOrd="0" presId="urn:microsoft.com/office/officeart/2005/8/layout/hierarchy2"/>
    <dgm:cxn modelId="{A450C604-CB07-44E8-B5FC-208A93EA290D}" type="presParOf" srcId="{5CDE972E-6D72-4E01-98EB-8F700DDADA3A}" destId="{7F0BAD50-8A4D-40A9-8EB6-FA1BCC3C8C83}" srcOrd="0" destOrd="0" presId="urn:microsoft.com/office/officeart/2005/8/layout/hierarchy2"/>
    <dgm:cxn modelId="{12574400-484D-4EE4-80E8-DBB546E31C9D}" type="presParOf" srcId="{249093C2-69B6-44F1-82EC-B88D54D6965F}" destId="{2534949B-6DCB-41F0-9B5B-04F23F40F52A}" srcOrd="5" destOrd="0" presId="urn:microsoft.com/office/officeart/2005/8/layout/hierarchy2"/>
    <dgm:cxn modelId="{86A60C5D-AD45-409A-97EE-832307150E2C}" type="presParOf" srcId="{2534949B-6DCB-41F0-9B5B-04F23F40F52A}" destId="{4107B527-1DD9-488C-B1CF-DCBFAB580A13}" srcOrd="0" destOrd="0" presId="urn:microsoft.com/office/officeart/2005/8/layout/hierarchy2"/>
    <dgm:cxn modelId="{A5CF4959-9D10-41B0-9903-28035452D8B6}" type="presParOf" srcId="{2534949B-6DCB-41F0-9B5B-04F23F40F52A}" destId="{8DDAEA96-457D-4052-BEEB-998128AF23AA}" srcOrd="1" destOrd="0" presId="urn:microsoft.com/office/officeart/2005/8/layout/hierarchy2"/>
    <dgm:cxn modelId="{D0705244-2636-4E1D-A07A-16C6EA54FD5A}" type="presParOf" srcId="{8DDAEA96-457D-4052-BEEB-998128AF23AA}" destId="{90EB872B-C568-428C-9B8E-066EAE7CE323}" srcOrd="0" destOrd="0" presId="urn:microsoft.com/office/officeart/2005/8/layout/hierarchy2"/>
    <dgm:cxn modelId="{56BD4BBD-936C-4CA7-83C0-1219EFBC5E82}" type="presParOf" srcId="{90EB872B-C568-428C-9B8E-066EAE7CE323}" destId="{9D2B695E-855D-4F27-B70E-0BFB8570819E}" srcOrd="0" destOrd="0" presId="urn:microsoft.com/office/officeart/2005/8/layout/hierarchy2"/>
    <dgm:cxn modelId="{B7732E07-778D-4220-9A07-D30FDFB3830B}" type="presParOf" srcId="{8DDAEA96-457D-4052-BEEB-998128AF23AA}" destId="{6FBA8246-D3BB-42B9-A469-5651F571685E}" srcOrd="1" destOrd="0" presId="urn:microsoft.com/office/officeart/2005/8/layout/hierarchy2"/>
    <dgm:cxn modelId="{87BD49A2-6E37-4F5B-8B35-AAB933BBE417}" type="presParOf" srcId="{6FBA8246-D3BB-42B9-A469-5651F571685E}" destId="{8F88B48E-714A-4D73-9A08-F1CFC1D2F7B7}" srcOrd="0" destOrd="0" presId="urn:microsoft.com/office/officeart/2005/8/layout/hierarchy2"/>
    <dgm:cxn modelId="{AEB31C20-A8C5-46C2-A774-825F46BBC7A1}" type="presParOf" srcId="{6FBA8246-D3BB-42B9-A469-5651F571685E}" destId="{3F75FC97-F94C-4D3A-950A-E1EC3572C8ED}" srcOrd="1" destOrd="0" presId="urn:microsoft.com/office/officeart/2005/8/layout/hierarchy2"/>
    <dgm:cxn modelId="{C09D92C6-2DD5-49DE-8493-B6EB04996551}" type="presParOf" srcId="{3F75FC97-F94C-4D3A-950A-E1EC3572C8ED}" destId="{13C5D278-6B15-4380-A9A1-0FB29006644A}" srcOrd="0" destOrd="0" presId="urn:microsoft.com/office/officeart/2005/8/layout/hierarchy2"/>
    <dgm:cxn modelId="{2FD2B8AA-7117-42DB-98C7-4FE3736156B0}" type="presParOf" srcId="{13C5D278-6B15-4380-A9A1-0FB29006644A}" destId="{E323F236-CC13-4E53-8759-EA9D83D70DB4}" srcOrd="0" destOrd="0" presId="urn:microsoft.com/office/officeart/2005/8/layout/hierarchy2"/>
    <dgm:cxn modelId="{522C010D-0F9D-4FB2-83CD-E84428510A51}" type="presParOf" srcId="{3F75FC97-F94C-4D3A-950A-E1EC3572C8ED}" destId="{4B8D4D81-14FF-49B2-BFCC-8E8D1A592FED}" srcOrd="1" destOrd="0" presId="urn:microsoft.com/office/officeart/2005/8/layout/hierarchy2"/>
    <dgm:cxn modelId="{D6163067-3011-4A53-A5D1-81C44BAEA57C}" type="presParOf" srcId="{4B8D4D81-14FF-49B2-BFCC-8E8D1A592FED}" destId="{B15E7C70-1671-45DA-904D-61D7581A6137}" srcOrd="0" destOrd="0" presId="urn:microsoft.com/office/officeart/2005/8/layout/hierarchy2"/>
    <dgm:cxn modelId="{6D4119DA-888F-4549-AFB2-3AC15490C35C}" type="presParOf" srcId="{4B8D4D81-14FF-49B2-BFCC-8E8D1A592FED}" destId="{E9C1AFD4-80A5-4784-87B4-053680A5887A}" srcOrd="1" destOrd="0" presId="urn:microsoft.com/office/officeart/2005/8/layout/hierarchy2"/>
    <dgm:cxn modelId="{D09084C9-E818-4277-922E-58A98327B7D5}" type="presParOf" srcId="{3F75FC97-F94C-4D3A-950A-E1EC3572C8ED}" destId="{459785B0-ABA2-434F-920E-6C4FFDCDA6F3}" srcOrd="2" destOrd="0" presId="urn:microsoft.com/office/officeart/2005/8/layout/hierarchy2"/>
    <dgm:cxn modelId="{EB17DCF8-0607-44E8-9233-D07C0E95FB4D}" type="presParOf" srcId="{459785B0-ABA2-434F-920E-6C4FFDCDA6F3}" destId="{0A12B5AA-B7D8-4A68-AEFF-88420ABBA7EC}" srcOrd="0" destOrd="0" presId="urn:microsoft.com/office/officeart/2005/8/layout/hierarchy2"/>
    <dgm:cxn modelId="{2C13DE10-CF2F-478E-94EC-1905BEF7CC29}" type="presParOf" srcId="{3F75FC97-F94C-4D3A-950A-E1EC3572C8ED}" destId="{856D4F64-7260-4557-B3CB-EB96986CDF88}" srcOrd="3" destOrd="0" presId="urn:microsoft.com/office/officeart/2005/8/layout/hierarchy2"/>
    <dgm:cxn modelId="{EF8620B8-1EA0-4BAB-A14C-9897F0E4C7BC}" type="presParOf" srcId="{856D4F64-7260-4557-B3CB-EB96986CDF88}" destId="{B07594C0-D145-4F01-A64F-DEEC1E0C8BAB}" srcOrd="0" destOrd="0" presId="urn:microsoft.com/office/officeart/2005/8/layout/hierarchy2"/>
    <dgm:cxn modelId="{C7DBCE53-200D-403F-863D-3386D4E42CE3}" type="presParOf" srcId="{856D4F64-7260-4557-B3CB-EB96986CDF88}" destId="{A264B7DA-6F8C-40E8-90CE-263C3EF96591}" srcOrd="1" destOrd="0" presId="urn:microsoft.com/office/officeart/2005/8/layout/hierarchy2"/>
    <dgm:cxn modelId="{DAA67B59-4367-48D7-8053-CD827C8A2F1F}" type="presParOf" srcId="{8DDAEA96-457D-4052-BEEB-998128AF23AA}" destId="{D40E7916-03C1-419F-8A10-A7B6245CB2FD}" srcOrd="2" destOrd="0" presId="urn:microsoft.com/office/officeart/2005/8/layout/hierarchy2"/>
    <dgm:cxn modelId="{CAA3CDEE-5E9D-4850-B2EB-4B9A9223B079}" type="presParOf" srcId="{D40E7916-03C1-419F-8A10-A7B6245CB2FD}" destId="{F8EE4829-B41C-4926-8FE1-FD79C07700F1}" srcOrd="0" destOrd="0" presId="urn:microsoft.com/office/officeart/2005/8/layout/hierarchy2"/>
    <dgm:cxn modelId="{078DD1F9-A5AA-48F7-A229-F2A0FA88F799}" type="presParOf" srcId="{8DDAEA96-457D-4052-BEEB-998128AF23AA}" destId="{0D7DA774-902B-4720-8067-940A9727F3A1}" srcOrd="3" destOrd="0" presId="urn:microsoft.com/office/officeart/2005/8/layout/hierarchy2"/>
    <dgm:cxn modelId="{A5A31154-5542-4D29-A101-BAA0E11209A2}" type="presParOf" srcId="{0D7DA774-902B-4720-8067-940A9727F3A1}" destId="{B31A288B-8BF0-4D91-B025-8FDCC5ACCE26}" srcOrd="0" destOrd="0" presId="urn:microsoft.com/office/officeart/2005/8/layout/hierarchy2"/>
    <dgm:cxn modelId="{39B8166D-15FF-422B-8917-0F5C8205383E}" type="presParOf" srcId="{0D7DA774-902B-4720-8067-940A9727F3A1}" destId="{C6C950D9-0601-4EBE-8DD2-709433247384}" srcOrd="1" destOrd="0" presId="urn:microsoft.com/office/officeart/2005/8/layout/hierarchy2"/>
    <dgm:cxn modelId="{B547FE98-92F2-458F-A9A4-CC92D8F69F03}" type="presParOf" srcId="{C6C950D9-0601-4EBE-8DD2-709433247384}" destId="{FE573EF1-CFD6-4948-9C08-EAD4B21E1AEA}" srcOrd="0" destOrd="0" presId="urn:microsoft.com/office/officeart/2005/8/layout/hierarchy2"/>
    <dgm:cxn modelId="{0EF98258-838B-4D96-9865-53C09EDFEC08}" type="presParOf" srcId="{FE573EF1-CFD6-4948-9C08-EAD4B21E1AEA}" destId="{DCF88EE2-FC9F-4786-925C-52A172FD707B}" srcOrd="0" destOrd="0" presId="urn:microsoft.com/office/officeart/2005/8/layout/hierarchy2"/>
    <dgm:cxn modelId="{CB55BF34-E86B-444D-8AFE-45149E22111B}" type="presParOf" srcId="{C6C950D9-0601-4EBE-8DD2-709433247384}" destId="{EB483B6B-6FB4-4D01-9551-E2D516F2ACF5}" srcOrd="1" destOrd="0" presId="urn:microsoft.com/office/officeart/2005/8/layout/hierarchy2"/>
    <dgm:cxn modelId="{B6BF5E9B-2D58-417F-8787-173CAC8EB5E8}" type="presParOf" srcId="{EB483B6B-6FB4-4D01-9551-E2D516F2ACF5}" destId="{A6FD748B-0625-4030-BE26-24A31449CE3B}" srcOrd="0" destOrd="0" presId="urn:microsoft.com/office/officeart/2005/8/layout/hierarchy2"/>
    <dgm:cxn modelId="{140C0E3C-401A-4395-8914-F6F4D4075EA5}" type="presParOf" srcId="{EB483B6B-6FB4-4D01-9551-E2D516F2ACF5}" destId="{AC9B0F9D-D23B-4CA7-9D99-7CC0BC35764F}" srcOrd="1" destOrd="0" presId="urn:microsoft.com/office/officeart/2005/8/layout/hierarchy2"/>
    <dgm:cxn modelId="{11F8999F-C823-4ADA-810C-296F41FC5D12}" type="presParOf" srcId="{C6C950D9-0601-4EBE-8DD2-709433247384}" destId="{F431131B-8FC5-4634-9AC6-502040C6681C}" srcOrd="2" destOrd="0" presId="urn:microsoft.com/office/officeart/2005/8/layout/hierarchy2"/>
    <dgm:cxn modelId="{7135BE0C-2DB8-4D3C-A554-B916B06C2842}" type="presParOf" srcId="{F431131B-8FC5-4634-9AC6-502040C6681C}" destId="{3F5E9FF2-71A1-460F-B026-E0FCD6686D51}" srcOrd="0" destOrd="0" presId="urn:microsoft.com/office/officeart/2005/8/layout/hierarchy2"/>
    <dgm:cxn modelId="{7D825047-4049-4701-8BC9-3CFE08523863}" type="presParOf" srcId="{C6C950D9-0601-4EBE-8DD2-709433247384}" destId="{9514DB2B-6807-450C-9081-AC999C209F49}" srcOrd="3" destOrd="0" presId="urn:microsoft.com/office/officeart/2005/8/layout/hierarchy2"/>
    <dgm:cxn modelId="{5C91A4A7-AF07-4263-9C90-882C2C849EC0}" type="presParOf" srcId="{9514DB2B-6807-450C-9081-AC999C209F49}" destId="{B86271BD-5C14-4693-BCC5-2776A67E4C4C}" srcOrd="0" destOrd="0" presId="urn:microsoft.com/office/officeart/2005/8/layout/hierarchy2"/>
    <dgm:cxn modelId="{E3630C3E-0721-4055-AC80-CA3764AA9F09}" type="presParOf" srcId="{9514DB2B-6807-450C-9081-AC999C209F49}" destId="{EF03EA44-02FC-4582-B37B-67C0C03CD68D}" srcOrd="1" destOrd="0" presId="urn:microsoft.com/office/officeart/2005/8/layout/hierarchy2"/>
    <dgm:cxn modelId="{BF4FACBE-3ED8-48F1-8F87-4BC7569F4825}" type="presParOf" srcId="{C6C950D9-0601-4EBE-8DD2-709433247384}" destId="{83F2699D-7357-4061-8B14-CF06E10EF131}" srcOrd="4" destOrd="0" presId="urn:microsoft.com/office/officeart/2005/8/layout/hierarchy2"/>
    <dgm:cxn modelId="{AD63A015-A9A6-4CA8-ABEE-445C9F473888}" type="presParOf" srcId="{83F2699D-7357-4061-8B14-CF06E10EF131}" destId="{8D0DDCB0-5BCA-4C38-9E21-EA1B9ADEE11D}" srcOrd="0" destOrd="0" presId="urn:microsoft.com/office/officeart/2005/8/layout/hierarchy2"/>
    <dgm:cxn modelId="{C1A8F93C-B3FC-47CD-AA59-CAE33569033D}" type="presParOf" srcId="{C6C950D9-0601-4EBE-8DD2-709433247384}" destId="{C974C7B6-6966-48B9-83AD-59053F5A218E}" srcOrd="5" destOrd="0" presId="urn:microsoft.com/office/officeart/2005/8/layout/hierarchy2"/>
    <dgm:cxn modelId="{14D6C04F-6C39-4BCC-8A44-B09AF8863C90}" type="presParOf" srcId="{C974C7B6-6966-48B9-83AD-59053F5A218E}" destId="{AEBE53AA-5A83-4818-BE4B-41304F9B23CF}" srcOrd="0" destOrd="0" presId="urn:microsoft.com/office/officeart/2005/8/layout/hierarchy2"/>
    <dgm:cxn modelId="{458FB44F-38C0-41FE-AC51-2FB352416206}" type="presParOf" srcId="{C974C7B6-6966-48B9-83AD-59053F5A218E}" destId="{9D8E38B4-2B39-47FF-9CB5-20CB5D444721}" srcOrd="1" destOrd="0" presId="urn:microsoft.com/office/officeart/2005/8/layout/hierarchy2"/>
    <dgm:cxn modelId="{EF62268A-6FA8-47D4-B218-5B4C25868427}" type="presParOf" srcId="{249093C2-69B6-44F1-82EC-B88D54D6965F}" destId="{72E24836-EF6B-4D38-865F-B9AC4A9DDB74}" srcOrd="6" destOrd="0" presId="urn:microsoft.com/office/officeart/2005/8/layout/hierarchy2"/>
    <dgm:cxn modelId="{A4B1FFD2-3B88-492A-9AA4-E5A420FA8355}" type="presParOf" srcId="{72E24836-EF6B-4D38-865F-B9AC4A9DDB74}" destId="{56213F8E-11FE-416F-A8F0-DE3D1722EB2B}" srcOrd="0" destOrd="0" presId="urn:microsoft.com/office/officeart/2005/8/layout/hierarchy2"/>
    <dgm:cxn modelId="{6979E25D-15F5-49A8-A7E7-61C44A92F93A}" type="presParOf" srcId="{249093C2-69B6-44F1-82EC-B88D54D6965F}" destId="{05F7AEBE-E8A0-47BA-BBF1-06549432DD2C}" srcOrd="7" destOrd="0" presId="urn:microsoft.com/office/officeart/2005/8/layout/hierarchy2"/>
    <dgm:cxn modelId="{E51EE23D-863A-442F-AB86-ECF1B82E71BE}" type="presParOf" srcId="{05F7AEBE-E8A0-47BA-BBF1-06549432DD2C}" destId="{DD830EB3-7B81-431E-B52C-4A928BAF23FA}" srcOrd="0" destOrd="0" presId="urn:microsoft.com/office/officeart/2005/8/layout/hierarchy2"/>
    <dgm:cxn modelId="{7CC3806C-D6E0-48BB-A25D-307326AD2DDC}" type="presParOf" srcId="{05F7AEBE-E8A0-47BA-BBF1-06549432DD2C}" destId="{BD50216C-98A7-4E7C-B31A-6B9E2A766A83}" srcOrd="1" destOrd="0" presId="urn:microsoft.com/office/officeart/2005/8/layout/hierarchy2"/>
    <dgm:cxn modelId="{9E0D2E12-7864-4177-A710-E317B2E461F7}" type="presParOf" srcId="{BD50216C-98A7-4E7C-B31A-6B9E2A766A83}" destId="{1559C5AE-E63A-4CE1-B2FE-FC88E5F16133}" srcOrd="0" destOrd="0" presId="urn:microsoft.com/office/officeart/2005/8/layout/hierarchy2"/>
    <dgm:cxn modelId="{6D4A95A3-860B-43BB-A957-BED2149D0092}" type="presParOf" srcId="{1559C5AE-E63A-4CE1-B2FE-FC88E5F16133}" destId="{9D5ACB28-EBDB-4FE4-8590-8966E2651A0C}" srcOrd="0" destOrd="0" presId="urn:microsoft.com/office/officeart/2005/8/layout/hierarchy2"/>
    <dgm:cxn modelId="{CE45344B-7442-45C4-A6BB-5EC3FDDC4E0A}" type="presParOf" srcId="{BD50216C-98A7-4E7C-B31A-6B9E2A766A83}" destId="{37DFDCDF-3B99-4F78-8334-7434513FE8A5}" srcOrd="1" destOrd="0" presId="urn:microsoft.com/office/officeart/2005/8/layout/hierarchy2"/>
    <dgm:cxn modelId="{402ED983-2A07-4A14-ACDD-FB8C5E671547}" type="presParOf" srcId="{37DFDCDF-3B99-4F78-8334-7434513FE8A5}" destId="{9E5F838C-CA15-48EC-B4B9-E1BA8CDEE519}" srcOrd="0" destOrd="0" presId="urn:microsoft.com/office/officeart/2005/8/layout/hierarchy2"/>
    <dgm:cxn modelId="{AE1B0703-4996-469B-9F62-8B2E10D2085C}" type="presParOf" srcId="{37DFDCDF-3B99-4F78-8334-7434513FE8A5}" destId="{00756117-8865-466E-B392-74D2A7788652}" srcOrd="1" destOrd="0" presId="urn:microsoft.com/office/officeart/2005/8/layout/hierarchy2"/>
    <dgm:cxn modelId="{079883CE-F653-45A3-A53E-6584E55211C4}" type="presParOf" srcId="{BD50216C-98A7-4E7C-B31A-6B9E2A766A83}" destId="{68B0FA99-78A8-4410-BB1C-B20BA662932E}" srcOrd="2" destOrd="0" presId="urn:microsoft.com/office/officeart/2005/8/layout/hierarchy2"/>
    <dgm:cxn modelId="{30648764-6875-4232-8F0D-85E2DEF16569}" type="presParOf" srcId="{68B0FA99-78A8-4410-BB1C-B20BA662932E}" destId="{C59E01CC-A1E2-419E-9A78-447E55EAF472}" srcOrd="0" destOrd="0" presId="urn:microsoft.com/office/officeart/2005/8/layout/hierarchy2"/>
    <dgm:cxn modelId="{8D78FE0D-BB97-474B-8E14-6168666CEB59}" type="presParOf" srcId="{BD50216C-98A7-4E7C-B31A-6B9E2A766A83}" destId="{B4FDEA04-5EA7-4D20-8873-031CFA1E621E}" srcOrd="3" destOrd="0" presId="urn:microsoft.com/office/officeart/2005/8/layout/hierarchy2"/>
    <dgm:cxn modelId="{8743612D-5E8E-4A29-8C8C-BD0331ED6918}" type="presParOf" srcId="{B4FDEA04-5EA7-4D20-8873-031CFA1E621E}" destId="{C0DE3F92-4969-4A02-BB18-55FD7FA045FC}" srcOrd="0" destOrd="0" presId="urn:microsoft.com/office/officeart/2005/8/layout/hierarchy2"/>
    <dgm:cxn modelId="{084CC6D7-5769-4D3E-8103-CFD176612020}" type="presParOf" srcId="{B4FDEA04-5EA7-4D20-8873-031CFA1E621E}" destId="{31E8D43C-E1A0-418E-B276-8F832E2C98D3}" srcOrd="1" destOrd="0" presId="urn:microsoft.com/office/officeart/2005/8/layout/hierarchy2"/>
    <dgm:cxn modelId="{5D4D7F82-2EFD-40A9-B427-7961698954B5}" type="presParOf" srcId="{BD50216C-98A7-4E7C-B31A-6B9E2A766A83}" destId="{8DBF0BAF-0AFD-42B3-A979-6BEE366DEFA1}" srcOrd="4" destOrd="0" presId="urn:microsoft.com/office/officeart/2005/8/layout/hierarchy2"/>
    <dgm:cxn modelId="{5A525360-556D-472C-83DD-DD831DAE40D8}" type="presParOf" srcId="{8DBF0BAF-0AFD-42B3-A979-6BEE366DEFA1}" destId="{6D8D87C8-C30C-480C-9960-16DA0BB98AF8}" srcOrd="0" destOrd="0" presId="urn:microsoft.com/office/officeart/2005/8/layout/hierarchy2"/>
    <dgm:cxn modelId="{925361E8-8E83-4A13-8314-1E6D24A0B653}" type="presParOf" srcId="{BD50216C-98A7-4E7C-B31A-6B9E2A766A83}" destId="{2347D53F-5DFC-469A-9892-5473A34AB46A}" srcOrd="5" destOrd="0" presId="urn:microsoft.com/office/officeart/2005/8/layout/hierarchy2"/>
    <dgm:cxn modelId="{970E8283-F7E0-4959-BF1D-A721E489A919}" type="presParOf" srcId="{2347D53F-5DFC-469A-9892-5473A34AB46A}" destId="{B5C7176C-42FE-4C97-A94F-22CEEB48DD10}" srcOrd="0" destOrd="0" presId="urn:microsoft.com/office/officeart/2005/8/layout/hierarchy2"/>
    <dgm:cxn modelId="{50F06295-710B-47C2-A5D2-A7B07D5D6E0D}" type="presParOf" srcId="{2347D53F-5DFC-469A-9892-5473A34AB46A}" destId="{9609C807-F637-46E5-9E74-8A140074705B}" srcOrd="1" destOrd="0" presId="urn:microsoft.com/office/officeart/2005/8/layout/hierarchy2"/>
    <dgm:cxn modelId="{33538BAD-CF72-4B7A-832E-A47C078C9C21}" type="presParOf" srcId="{BD50216C-98A7-4E7C-B31A-6B9E2A766A83}" destId="{4DC1A6F8-FD4C-45B1-B37E-F757706723ED}" srcOrd="6" destOrd="0" presId="urn:microsoft.com/office/officeart/2005/8/layout/hierarchy2"/>
    <dgm:cxn modelId="{12F0FD51-924D-47FA-B6F5-2E63848EE90E}" type="presParOf" srcId="{4DC1A6F8-FD4C-45B1-B37E-F757706723ED}" destId="{DA11F966-FC81-46FB-A34E-A23FC70BC2E2}" srcOrd="0" destOrd="0" presId="urn:microsoft.com/office/officeart/2005/8/layout/hierarchy2"/>
    <dgm:cxn modelId="{63A38310-3015-4C5E-9FDD-A18C7C507981}" type="presParOf" srcId="{BD50216C-98A7-4E7C-B31A-6B9E2A766A83}" destId="{EEF3E63C-349C-4816-B3F7-42410C1431BD}" srcOrd="7" destOrd="0" presId="urn:microsoft.com/office/officeart/2005/8/layout/hierarchy2"/>
    <dgm:cxn modelId="{C10AD8E3-7318-4CC5-AF1B-7CEDAF48B33F}" type="presParOf" srcId="{EEF3E63C-349C-4816-B3F7-42410C1431BD}" destId="{32D9D790-21A3-4D3C-80E1-5D754B950960}" srcOrd="0" destOrd="0" presId="urn:microsoft.com/office/officeart/2005/8/layout/hierarchy2"/>
    <dgm:cxn modelId="{CFAEF7A6-A310-46E6-96D1-A6F5B973BD70}" type="presParOf" srcId="{EEF3E63C-349C-4816-B3F7-42410C1431BD}" destId="{26CFD2E0-0F55-46DF-ACF1-C11EE4402D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8FB77-0E3F-4F81-BACD-4E85A3AF4D94}">
      <dsp:nvSpPr>
        <dsp:cNvPr id="0" name=""/>
        <dsp:cNvSpPr/>
      </dsp:nvSpPr>
      <dsp:spPr>
        <a:xfrm>
          <a:off x="2002903" y="3064428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ОКНВ</a:t>
          </a:r>
        </a:p>
      </dsp:txBody>
      <dsp:txXfrm>
        <a:off x="2002903" y="3064428"/>
        <a:ext cx="925896" cy="462948"/>
      </dsp:txXfrm>
    </dsp:sp>
    <dsp:sp modelId="{12AD7F77-8881-4411-B82A-DB4292EB7388}">
      <dsp:nvSpPr>
        <dsp:cNvPr id="0" name=""/>
        <dsp:cNvSpPr/>
      </dsp:nvSpPr>
      <dsp:spPr>
        <a:xfrm rot="16699915">
          <a:off x="1836064" y="2025398"/>
          <a:ext cx="255583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55832" y="60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6699915">
        <a:off x="3050084" y="1967578"/>
        <a:ext cx="127791" cy="127791"/>
      </dsp:txXfrm>
    </dsp:sp>
    <dsp:sp modelId="{25A1B57D-01BF-458A-9871-B415B4580B31}">
      <dsp:nvSpPr>
        <dsp:cNvPr id="0" name=""/>
        <dsp:cNvSpPr/>
      </dsp:nvSpPr>
      <dsp:spPr>
        <a:xfrm>
          <a:off x="3299159" y="535571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оксиды</a:t>
          </a:r>
        </a:p>
      </dsp:txBody>
      <dsp:txXfrm>
        <a:off x="3299159" y="535571"/>
        <a:ext cx="925896" cy="462948"/>
      </dsp:txXfrm>
    </dsp:sp>
    <dsp:sp modelId="{97411E99-2D80-425F-96CF-2E400502C7D5}">
      <dsp:nvSpPr>
        <dsp:cNvPr id="0" name=""/>
        <dsp:cNvSpPr/>
      </dsp:nvSpPr>
      <dsp:spPr>
        <a:xfrm rot="18289469">
          <a:off x="4085965" y="494775"/>
          <a:ext cx="64854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648541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4394022" y="484637"/>
        <a:ext cx="32427" cy="32427"/>
      </dsp:txXfrm>
    </dsp:sp>
    <dsp:sp modelId="{3CD27E78-3190-4745-B62F-B2B303B16C1B}">
      <dsp:nvSpPr>
        <dsp:cNvPr id="0" name=""/>
        <dsp:cNvSpPr/>
      </dsp:nvSpPr>
      <dsp:spPr>
        <a:xfrm>
          <a:off x="4595415" y="3181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кислотные </a:t>
          </a:r>
        </a:p>
      </dsp:txBody>
      <dsp:txXfrm>
        <a:off x="4595415" y="3181"/>
        <a:ext cx="925896" cy="462948"/>
      </dsp:txXfrm>
    </dsp:sp>
    <dsp:sp modelId="{AE7B0743-57AE-496B-AD4D-FA36127DD342}">
      <dsp:nvSpPr>
        <dsp:cNvPr id="0" name=""/>
        <dsp:cNvSpPr/>
      </dsp:nvSpPr>
      <dsp:spPr>
        <a:xfrm>
          <a:off x="4225056" y="760970"/>
          <a:ext cx="37035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370358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00977" y="757787"/>
        <a:ext cx="18517" cy="18517"/>
      </dsp:txXfrm>
    </dsp:sp>
    <dsp:sp modelId="{E01665B8-9A31-43FA-89A8-98E529CD4C50}">
      <dsp:nvSpPr>
        <dsp:cNvPr id="0" name=""/>
        <dsp:cNvSpPr/>
      </dsp:nvSpPr>
      <dsp:spPr>
        <a:xfrm>
          <a:off x="4595415" y="535571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амфотерные </a:t>
          </a:r>
        </a:p>
      </dsp:txBody>
      <dsp:txXfrm>
        <a:off x="4595415" y="535571"/>
        <a:ext cx="925896" cy="462948"/>
      </dsp:txXfrm>
    </dsp:sp>
    <dsp:sp modelId="{96C60860-F43A-466F-944F-B7B7CB380C5A}">
      <dsp:nvSpPr>
        <dsp:cNvPr id="0" name=""/>
        <dsp:cNvSpPr/>
      </dsp:nvSpPr>
      <dsp:spPr>
        <a:xfrm rot="3310531">
          <a:off x="4085965" y="1027166"/>
          <a:ext cx="64854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648541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4394022" y="1017028"/>
        <a:ext cx="32427" cy="32427"/>
      </dsp:txXfrm>
    </dsp:sp>
    <dsp:sp modelId="{96EFA3CA-30E8-44D1-AAE5-0B7F3C1C8039}">
      <dsp:nvSpPr>
        <dsp:cNvPr id="0" name=""/>
        <dsp:cNvSpPr/>
      </dsp:nvSpPr>
      <dsp:spPr>
        <a:xfrm>
          <a:off x="4595415" y="1067962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основные </a:t>
          </a:r>
        </a:p>
      </dsp:txBody>
      <dsp:txXfrm>
        <a:off x="4595415" y="1067962"/>
        <a:ext cx="925896" cy="462948"/>
      </dsp:txXfrm>
    </dsp:sp>
    <dsp:sp modelId="{A0546956-A642-4AD8-B020-F7490C8BC6BE}">
      <dsp:nvSpPr>
        <dsp:cNvPr id="0" name=""/>
        <dsp:cNvSpPr/>
      </dsp:nvSpPr>
      <dsp:spPr>
        <a:xfrm rot="17230830">
          <a:off x="2487067" y="2690887"/>
          <a:ext cx="1253826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1253826" y="60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230830">
        <a:off x="3082634" y="2665617"/>
        <a:ext cx="62691" cy="62691"/>
      </dsp:txXfrm>
    </dsp:sp>
    <dsp:sp modelId="{BACB0D71-9B33-4749-9BF9-8D0DD7FAA5B7}">
      <dsp:nvSpPr>
        <dsp:cNvPr id="0" name=""/>
        <dsp:cNvSpPr/>
      </dsp:nvSpPr>
      <dsp:spPr>
        <a:xfrm>
          <a:off x="3299159" y="1866548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основания</a:t>
          </a:r>
        </a:p>
      </dsp:txBody>
      <dsp:txXfrm>
        <a:off x="3299159" y="1866548"/>
        <a:ext cx="925896" cy="462948"/>
      </dsp:txXfrm>
    </dsp:sp>
    <dsp:sp modelId="{E560DE74-1BE3-48EB-9924-2CA1D67B65C1}">
      <dsp:nvSpPr>
        <dsp:cNvPr id="0" name=""/>
        <dsp:cNvSpPr/>
      </dsp:nvSpPr>
      <dsp:spPr>
        <a:xfrm rot="19457599">
          <a:off x="4182186" y="1958849"/>
          <a:ext cx="45609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456098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398833" y="1953522"/>
        <a:ext cx="22804" cy="22804"/>
      </dsp:txXfrm>
    </dsp:sp>
    <dsp:sp modelId="{7B6C8A7B-6F9A-45DC-899A-891ADD9B9BE1}">
      <dsp:nvSpPr>
        <dsp:cNvPr id="0" name=""/>
        <dsp:cNvSpPr/>
      </dsp:nvSpPr>
      <dsp:spPr>
        <a:xfrm>
          <a:off x="4595415" y="1600353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растворимые</a:t>
          </a:r>
        </a:p>
      </dsp:txBody>
      <dsp:txXfrm>
        <a:off x="4595415" y="1600353"/>
        <a:ext cx="925896" cy="462948"/>
      </dsp:txXfrm>
    </dsp:sp>
    <dsp:sp modelId="{58C9513A-EF0B-470D-AC5C-C2E3F5A63E67}">
      <dsp:nvSpPr>
        <dsp:cNvPr id="0" name=""/>
        <dsp:cNvSpPr/>
      </dsp:nvSpPr>
      <dsp:spPr>
        <a:xfrm rot="2142401">
          <a:off x="4182186" y="2225045"/>
          <a:ext cx="45609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456098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398833" y="2219718"/>
        <a:ext cx="22804" cy="22804"/>
      </dsp:txXfrm>
    </dsp:sp>
    <dsp:sp modelId="{5ED72F8A-FE2B-40E6-AC28-2BDF2D044399}">
      <dsp:nvSpPr>
        <dsp:cNvPr id="0" name=""/>
        <dsp:cNvSpPr/>
      </dsp:nvSpPr>
      <dsp:spPr>
        <a:xfrm>
          <a:off x="4595415" y="2132744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нерастворимые</a:t>
          </a:r>
        </a:p>
      </dsp:txBody>
      <dsp:txXfrm>
        <a:off x="4595415" y="2132744"/>
        <a:ext cx="925896" cy="462948"/>
      </dsp:txXfrm>
    </dsp:sp>
    <dsp:sp modelId="{5CDE972E-6D72-4E01-98EB-8F700DDADA3A}">
      <dsp:nvSpPr>
        <dsp:cNvPr id="0" name=""/>
        <dsp:cNvSpPr/>
      </dsp:nvSpPr>
      <dsp:spPr>
        <a:xfrm rot="3310531">
          <a:off x="2789709" y="3556022"/>
          <a:ext cx="64854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648541" y="60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3097766" y="3545884"/>
        <a:ext cx="32427" cy="32427"/>
      </dsp:txXfrm>
    </dsp:sp>
    <dsp:sp modelId="{4107B527-1DD9-488C-B1CF-DCBFAB580A13}">
      <dsp:nvSpPr>
        <dsp:cNvPr id="0" name=""/>
        <dsp:cNvSpPr/>
      </dsp:nvSpPr>
      <dsp:spPr>
        <a:xfrm>
          <a:off x="3299159" y="3596818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кислоты</a:t>
          </a:r>
        </a:p>
      </dsp:txBody>
      <dsp:txXfrm>
        <a:off x="3299159" y="3596818"/>
        <a:ext cx="925896" cy="462948"/>
      </dsp:txXfrm>
    </dsp:sp>
    <dsp:sp modelId="{90EB872B-C568-428C-9B8E-066EAE7CE323}">
      <dsp:nvSpPr>
        <dsp:cNvPr id="0" name=""/>
        <dsp:cNvSpPr/>
      </dsp:nvSpPr>
      <dsp:spPr>
        <a:xfrm rot="17945813">
          <a:off x="4029434" y="3489473"/>
          <a:ext cx="76160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761603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945813">
        <a:off x="4391195" y="3476508"/>
        <a:ext cx="38080" cy="38080"/>
      </dsp:txXfrm>
    </dsp:sp>
    <dsp:sp modelId="{8F88B48E-714A-4D73-9A08-F1CFC1D2F7B7}">
      <dsp:nvSpPr>
        <dsp:cNvPr id="0" name=""/>
        <dsp:cNvSpPr/>
      </dsp:nvSpPr>
      <dsp:spPr>
        <a:xfrm>
          <a:off x="4595415" y="2931330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по наличию  Н</a:t>
          </a:r>
        </a:p>
      </dsp:txBody>
      <dsp:txXfrm>
        <a:off x="4595415" y="2931330"/>
        <a:ext cx="925896" cy="462948"/>
      </dsp:txXfrm>
    </dsp:sp>
    <dsp:sp modelId="{13C5D278-6B15-4380-A9A1-0FB29006644A}">
      <dsp:nvSpPr>
        <dsp:cNvPr id="0" name=""/>
        <dsp:cNvSpPr/>
      </dsp:nvSpPr>
      <dsp:spPr>
        <a:xfrm rot="19457599">
          <a:off x="5478442" y="3023631"/>
          <a:ext cx="45609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456098" y="60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5695089" y="3018304"/>
        <a:ext cx="22804" cy="22804"/>
      </dsp:txXfrm>
    </dsp:sp>
    <dsp:sp modelId="{B15E7C70-1671-45DA-904D-61D7581A6137}">
      <dsp:nvSpPr>
        <dsp:cNvPr id="0" name=""/>
        <dsp:cNvSpPr/>
      </dsp:nvSpPr>
      <dsp:spPr>
        <a:xfrm>
          <a:off x="5891671" y="2665134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кислородсодержашие</a:t>
          </a:r>
        </a:p>
      </dsp:txBody>
      <dsp:txXfrm>
        <a:off x="5891671" y="2665134"/>
        <a:ext cx="925896" cy="462948"/>
      </dsp:txXfrm>
    </dsp:sp>
    <dsp:sp modelId="{459785B0-ABA2-434F-920E-6C4FFDCDA6F3}">
      <dsp:nvSpPr>
        <dsp:cNvPr id="0" name=""/>
        <dsp:cNvSpPr/>
      </dsp:nvSpPr>
      <dsp:spPr>
        <a:xfrm rot="2142401">
          <a:off x="5478442" y="3289826"/>
          <a:ext cx="45609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456098" y="60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5695089" y="3284499"/>
        <a:ext cx="22804" cy="22804"/>
      </dsp:txXfrm>
    </dsp:sp>
    <dsp:sp modelId="{B07594C0-D145-4F01-A64F-DEEC1E0C8BAB}">
      <dsp:nvSpPr>
        <dsp:cNvPr id="0" name=""/>
        <dsp:cNvSpPr/>
      </dsp:nvSpPr>
      <dsp:spPr>
        <a:xfrm>
          <a:off x="5891671" y="3197525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бескислородные</a:t>
          </a:r>
        </a:p>
      </dsp:txBody>
      <dsp:txXfrm>
        <a:off x="5891671" y="3197525"/>
        <a:ext cx="925896" cy="462948"/>
      </dsp:txXfrm>
    </dsp:sp>
    <dsp:sp modelId="{D40E7916-03C1-419F-8A10-A7B6245CB2FD}">
      <dsp:nvSpPr>
        <dsp:cNvPr id="0" name=""/>
        <dsp:cNvSpPr/>
      </dsp:nvSpPr>
      <dsp:spPr>
        <a:xfrm rot="3654187">
          <a:off x="4029434" y="4154961"/>
          <a:ext cx="761603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761603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654187">
        <a:off x="4391195" y="4141997"/>
        <a:ext cx="38080" cy="38080"/>
      </dsp:txXfrm>
    </dsp:sp>
    <dsp:sp modelId="{B31A288B-8BF0-4D91-B025-8FDCC5ACCE26}">
      <dsp:nvSpPr>
        <dsp:cNvPr id="0" name=""/>
        <dsp:cNvSpPr/>
      </dsp:nvSpPr>
      <dsp:spPr>
        <a:xfrm>
          <a:off x="4595415" y="4262307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по кол-ву Н</a:t>
          </a:r>
        </a:p>
      </dsp:txBody>
      <dsp:txXfrm>
        <a:off x="4595415" y="4262307"/>
        <a:ext cx="925896" cy="462948"/>
      </dsp:txXfrm>
    </dsp:sp>
    <dsp:sp modelId="{FE573EF1-CFD6-4948-9C08-EAD4B21E1AEA}">
      <dsp:nvSpPr>
        <dsp:cNvPr id="0" name=""/>
        <dsp:cNvSpPr/>
      </dsp:nvSpPr>
      <dsp:spPr>
        <a:xfrm rot="18289469">
          <a:off x="5382221" y="4221510"/>
          <a:ext cx="64854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648541" y="60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5690278" y="4211372"/>
        <a:ext cx="32427" cy="32427"/>
      </dsp:txXfrm>
    </dsp:sp>
    <dsp:sp modelId="{A6FD748B-0625-4030-BE26-24A31449CE3B}">
      <dsp:nvSpPr>
        <dsp:cNvPr id="0" name=""/>
        <dsp:cNvSpPr/>
      </dsp:nvSpPr>
      <dsp:spPr>
        <a:xfrm>
          <a:off x="5891671" y="3729916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одноосновные</a:t>
          </a:r>
        </a:p>
      </dsp:txBody>
      <dsp:txXfrm>
        <a:off x="5891671" y="3729916"/>
        <a:ext cx="925896" cy="462948"/>
      </dsp:txXfrm>
    </dsp:sp>
    <dsp:sp modelId="{F431131B-8FC5-4634-9AC6-502040C6681C}">
      <dsp:nvSpPr>
        <dsp:cNvPr id="0" name=""/>
        <dsp:cNvSpPr/>
      </dsp:nvSpPr>
      <dsp:spPr>
        <a:xfrm>
          <a:off x="5521312" y="4487706"/>
          <a:ext cx="37035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370358" y="60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97232" y="4484522"/>
        <a:ext cx="18517" cy="18517"/>
      </dsp:txXfrm>
    </dsp:sp>
    <dsp:sp modelId="{B86271BD-5C14-4693-BCC5-2776A67E4C4C}">
      <dsp:nvSpPr>
        <dsp:cNvPr id="0" name=""/>
        <dsp:cNvSpPr/>
      </dsp:nvSpPr>
      <dsp:spPr>
        <a:xfrm>
          <a:off x="5891671" y="4262307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двухосновные</a:t>
          </a:r>
        </a:p>
      </dsp:txBody>
      <dsp:txXfrm>
        <a:off x="5891671" y="4262307"/>
        <a:ext cx="925896" cy="462948"/>
      </dsp:txXfrm>
    </dsp:sp>
    <dsp:sp modelId="{83F2699D-7357-4061-8B14-CF06E10EF131}">
      <dsp:nvSpPr>
        <dsp:cNvPr id="0" name=""/>
        <dsp:cNvSpPr/>
      </dsp:nvSpPr>
      <dsp:spPr>
        <a:xfrm rot="3310531">
          <a:off x="5382221" y="4753901"/>
          <a:ext cx="648541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648541" y="60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5690278" y="4743763"/>
        <a:ext cx="32427" cy="32427"/>
      </dsp:txXfrm>
    </dsp:sp>
    <dsp:sp modelId="{AEBE53AA-5A83-4818-BE4B-41304F9B23CF}">
      <dsp:nvSpPr>
        <dsp:cNvPr id="0" name=""/>
        <dsp:cNvSpPr/>
      </dsp:nvSpPr>
      <dsp:spPr>
        <a:xfrm>
          <a:off x="5891671" y="4794698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трёхосновные</a:t>
          </a:r>
        </a:p>
      </dsp:txBody>
      <dsp:txXfrm>
        <a:off x="5891671" y="4794698"/>
        <a:ext cx="925896" cy="462948"/>
      </dsp:txXfrm>
    </dsp:sp>
    <dsp:sp modelId="{72E24836-EF6B-4D38-865F-B9AC4A9DDB74}">
      <dsp:nvSpPr>
        <dsp:cNvPr id="0" name=""/>
        <dsp:cNvSpPr/>
      </dsp:nvSpPr>
      <dsp:spPr>
        <a:xfrm rot="4900085">
          <a:off x="1836064" y="4554254"/>
          <a:ext cx="2555832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2555832" y="60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4900085">
        <a:off x="3050084" y="4496434"/>
        <a:ext cx="127791" cy="127791"/>
      </dsp:txXfrm>
    </dsp:sp>
    <dsp:sp modelId="{DD830EB3-7B81-431E-B52C-4A928BAF23FA}">
      <dsp:nvSpPr>
        <dsp:cNvPr id="0" name=""/>
        <dsp:cNvSpPr/>
      </dsp:nvSpPr>
      <dsp:spPr>
        <a:xfrm>
          <a:off x="3299159" y="5593284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соли</a:t>
          </a:r>
        </a:p>
      </dsp:txBody>
      <dsp:txXfrm>
        <a:off x="3299159" y="5593284"/>
        <a:ext cx="925896" cy="462948"/>
      </dsp:txXfrm>
    </dsp:sp>
    <dsp:sp modelId="{1559C5AE-E63A-4CE1-B2FE-FC88E5F16133}">
      <dsp:nvSpPr>
        <dsp:cNvPr id="0" name=""/>
        <dsp:cNvSpPr/>
      </dsp:nvSpPr>
      <dsp:spPr>
        <a:xfrm rot="17692822">
          <a:off x="3970092" y="5419389"/>
          <a:ext cx="880287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880287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2822">
        <a:off x="4388228" y="5403458"/>
        <a:ext cx="44014" cy="44014"/>
      </dsp:txXfrm>
    </dsp:sp>
    <dsp:sp modelId="{9E5F838C-CA15-48EC-B4B9-E1BA8CDEE519}">
      <dsp:nvSpPr>
        <dsp:cNvPr id="0" name=""/>
        <dsp:cNvSpPr/>
      </dsp:nvSpPr>
      <dsp:spPr>
        <a:xfrm>
          <a:off x="4595415" y="4794698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средние</a:t>
          </a:r>
        </a:p>
      </dsp:txBody>
      <dsp:txXfrm>
        <a:off x="4595415" y="4794698"/>
        <a:ext cx="925896" cy="462948"/>
      </dsp:txXfrm>
    </dsp:sp>
    <dsp:sp modelId="{68B0FA99-78A8-4410-BB1C-B20BA662932E}">
      <dsp:nvSpPr>
        <dsp:cNvPr id="0" name=""/>
        <dsp:cNvSpPr/>
      </dsp:nvSpPr>
      <dsp:spPr>
        <a:xfrm rot="19457599">
          <a:off x="4182186" y="5685585"/>
          <a:ext cx="45609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456098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398833" y="5680258"/>
        <a:ext cx="22804" cy="22804"/>
      </dsp:txXfrm>
    </dsp:sp>
    <dsp:sp modelId="{C0DE3F92-4969-4A02-BB18-55FD7FA045FC}">
      <dsp:nvSpPr>
        <dsp:cNvPr id="0" name=""/>
        <dsp:cNvSpPr/>
      </dsp:nvSpPr>
      <dsp:spPr>
        <a:xfrm>
          <a:off x="4595415" y="5327088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кислые</a:t>
          </a:r>
        </a:p>
      </dsp:txBody>
      <dsp:txXfrm>
        <a:off x="4595415" y="5327088"/>
        <a:ext cx="925896" cy="462948"/>
      </dsp:txXfrm>
    </dsp:sp>
    <dsp:sp modelId="{8DBF0BAF-0AFD-42B3-A979-6BEE366DEFA1}">
      <dsp:nvSpPr>
        <dsp:cNvPr id="0" name=""/>
        <dsp:cNvSpPr/>
      </dsp:nvSpPr>
      <dsp:spPr>
        <a:xfrm rot="2142401">
          <a:off x="4182186" y="5951780"/>
          <a:ext cx="456098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456098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398833" y="5946453"/>
        <a:ext cx="22804" cy="22804"/>
      </dsp:txXfrm>
    </dsp:sp>
    <dsp:sp modelId="{B5C7176C-42FE-4C97-A94F-22CEEB48DD10}">
      <dsp:nvSpPr>
        <dsp:cNvPr id="0" name=""/>
        <dsp:cNvSpPr/>
      </dsp:nvSpPr>
      <dsp:spPr>
        <a:xfrm>
          <a:off x="4595415" y="5859479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основные</a:t>
          </a:r>
        </a:p>
      </dsp:txBody>
      <dsp:txXfrm>
        <a:off x="4595415" y="5859479"/>
        <a:ext cx="925896" cy="462948"/>
      </dsp:txXfrm>
    </dsp:sp>
    <dsp:sp modelId="{4DC1A6F8-FD4C-45B1-B37E-F757706723ED}">
      <dsp:nvSpPr>
        <dsp:cNvPr id="0" name=""/>
        <dsp:cNvSpPr/>
      </dsp:nvSpPr>
      <dsp:spPr>
        <a:xfrm rot="3907178">
          <a:off x="3970092" y="6217976"/>
          <a:ext cx="880287" cy="12150"/>
        </a:xfrm>
        <a:custGeom>
          <a:avLst/>
          <a:gdLst/>
          <a:ahLst/>
          <a:cxnLst/>
          <a:rect l="0" t="0" r="0" b="0"/>
          <a:pathLst>
            <a:path>
              <a:moveTo>
                <a:pt x="0" y="6075"/>
              </a:moveTo>
              <a:lnTo>
                <a:pt x="880287" y="6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07178">
        <a:off x="4388228" y="6202044"/>
        <a:ext cx="44014" cy="44014"/>
      </dsp:txXfrm>
    </dsp:sp>
    <dsp:sp modelId="{32D9D790-21A3-4D3C-80E1-5D754B950960}">
      <dsp:nvSpPr>
        <dsp:cNvPr id="0" name=""/>
        <dsp:cNvSpPr/>
      </dsp:nvSpPr>
      <dsp:spPr>
        <a:xfrm>
          <a:off x="4595415" y="6391870"/>
          <a:ext cx="925896" cy="46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двойные</a:t>
          </a:r>
        </a:p>
      </dsp:txBody>
      <dsp:txXfrm>
        <a:off x="4595415" y="6391870"/>
        <a:ext cx="925896" cy="462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28AD-E13F-44F0-A9CC-AC7617F504BF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C4D73-15DB-4686-9DD3-0B53326C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Заполни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вместительную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корзину химическими понятиями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260647"/>
          <a:ext cx="8424936" cy="6995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808312"/>
                <a:gridCol w="2808312"/>
                <a:gridCol w="2808312"/>
              </a:tblGrid>
              <a:tr h="336252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Классифицировать вещества и дать им названия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1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2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3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NO</a:t>
                      </a:r>
                      <a:r>
                        <a:rPr lang="en-US" sz="2400" baseline="-25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H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PO</a:t>
                      </a:r>
                      <a:r>
                        <a:rPr lang="en-US" sz="2400" baseline="-25000" dirty="0"/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CuSO</a:t>
                      </a:r>
                      <a:r>
                        <a:rPr lang="en-US" sz="2400" baseline="-25000" dirty="0"/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GeO</a:t>
                      </a:r>
                      <a:r>
                        <a:rPr lang="en-US" sz="2400" baseline="-25000"/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Fe(OH)</a:t>
                      </a:r>
                      <a:r>
                        <a:rPr lang="en-US" sz="2400" baseline="-25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FeO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LiOH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KHCO</a:t>
                      </a:r>
                      <a:r>
                        <a:rPr lang="en-US" sz="2400" baseline="-25000" dirty="0"/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Ca(OH)</a:t>
                      </a:r>
                      <a:r>
                        <a:rPr lang="en-US" sz="2400" baseline="-25000"/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Mg(OH)Cl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HNO</a:t>
                      </a:r>
                      <a:r>
                        <a:rPr lang="en-US" sz="2400" baseline="-25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NaH</a:t>
                      </a:r>
                      <a:r>
                        <a:rPr lang="en-US" sz="2400" baseline="-25000"/>
                        <a:t>2</a:t>
                      </a:r>
                      <a:r>
                        <a:rPr lang="en-US" sz="2400"/>
                        <a:t>PO</a:t>
                      </a:r>
                      <a:r>
                        <a:rPr lang="en-US" sz="2400" baseline="-25000"/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HBr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Zn(NO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-25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SiO</a:t>
                      </a:r>
                      <a:r>
                        <a:rPr lang="en-US" sz="2400" baseline="-25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4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5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6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MgO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RbOH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H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KH</a:t>
                      </a:r>
                      <a:r>
                        <a:rPr lang="en-US" sz="2400" baseline="-25000"/>
                        <a:t>2</a:t>
                      </a:r>
                      <a:r>
                        <a:rPr lang="en-US" sz="2400"/>
                        <a:t>PO</a:t>
                      </a:r>
                      <a:r>
                        <a:rPr lang="en-US" sz="2400" baseline="-25000"/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FeSO</a:t>
                      </a:r>
                      <a:r>
                        <a:rPr lang="en-US" sz="2400" baseline="-25000"/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PbS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Al(OH)</a:t>
                      </a:r>
                      <a:r>
                        <a:rPr lang="en-US" sz="2400" baseline="-25000"/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SO</a:t>
                      </a:r>
                      <a:r>
                        <a:rPr lang="en-US" sz="2400" baseline="-25000"/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ZnO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H</a:t>
                      </a:r>
                      <a:r>
                        <a:rPr lang="en-US" sz="2400" baseline="-25000"/>
                        <a:t>2</a:t>
                      </a:r>
                      <a:r>
                        <a:rPr lang="en-US" sz="2400"/>
                        <a:t>CO</a:t>
                      </a:r>
                      <a:r>
                        <a:rPr lang="en-US" sz="2400" baseline="-25000"/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HI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Zn(OH)</a:t>
                      </a:r>
                      <a:r>
                        <a:rPr lang="en-US" sz="2400" baseline="-25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KHSO</a:t>
                      </a:r>
                      <a:r>
                        <a:rPr lang="en-US" sz="2400" baseline="-25000"/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/>
                        <a:t>Li</a:t>
                      </a:r>
                      <a:r>
                        <a:rPr lang="en-US" sz="2400" baseline="-25000"/>
                        <a:t>2</a:t>
                      </a:r>
                      <a:r>
                        <a:rPr lang="en-US" sz="2400"/>
                        <a:t>O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KMnO</a:t>
                      </a:r>
                      <a:r>
                        <a:rPr lang="en-US" sz="2400" baseline="-25000" dirty="0"/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3933056"/>
            <a:ext cx="2691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оксиды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836712"/>
            <a:ext cx="3735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основания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628800"/>
            <a:ext cx="296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кислоты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5157192"/>
            <a:ext cx="1737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соли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8400" y="2348880"/>
            <a:ext cx="3211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4674" y="4941168"/>
            <a:ext cx="3482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кислотные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468" y="1556792"/>
            <a:ext cx="4125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амфотерные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44425" y="3717032"/>
            <a:ext cx="4334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растворимые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517232"/>
            <a:ext cx="5313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нерастворимые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17504" y="908720"/>
            <a:ext cx="4611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двухосновные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1040" y="2348880"/>
            <a:ext cx="4743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одноосновные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4509120"/>
            <a:ext cx="5148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трёхосновные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7828" y="0"/>
            <a:ext cx="7052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кислородсодержащие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42940" y="2996952"/>
            <a:ext cx="5383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бескислородные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17710" y="5733256"/>
            <a:ext cx="2742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средние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0276" y="3429000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кислые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293096"/>
            <a:ext cx="2951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двойные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5-конечная звезда 25">
            <a:hlinkClick r:id="rId3" action="ppaction://hlinksldjump"/>
          </p:cNvPr>
          <p:cNvSpPr/>
          <p:nvPr/>
        </p:nvSpPr>
        <p:spPr>
          <a:xfrm>
            <a:off x="4860032" y="6165304"/>
            <a:ext cx="1008112" cy="692696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классы неорганических веществ.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Обобщить и систематизировать  знания </a:t>
            </a:r>
          </a:p>
          <a:p>
            <a:pPr algn="ctr">
              <a:buNone/>
            </a:pPr>
            <a:r>
              <a:rPr lang="ru-RU" dirty="0" smtClean="0"/>
              <a:t>по теме </a:t>
            </a:r>
          </a:p>
          <a:p>
            <a:pPr algn="ctr">
              <a:buNone/>
            </a:pPr>
            <a:r>
              <a:rPr lang="ru-RU" dirty="0" smtClean="0"/>
              <a:t>основные классы неорганических веществ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3923928" y="4077072"/>
            <a:ext cx="1008112" cy="692696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Схема 40"/>
          <p:cNvGraphicFramePr/>
          <p:nvPr/>
        </p:nvGraphicFramePr>
        <p:xfrm>
          <a:off x="0" y="0"/>
          <a:ext cx="882047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какой группе веществ идёт речь?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1)Вещество  -  2 элемента, </a:t>
            </a:r>
          </a:p>
          <a:p>
            <a:pPr>
              <a:buNone/>
            </a:pPr>
            <a:r>
              <a:rPr lang="ru-RU" dirty="0" smtClean="0"/>
              <a:t>        кислород там двухвалентный  </a:t>
            </a:r>
          </a:p>
          <a:p>
            <a:pPr>
              <a:buNone/>
            </a:pPr>
            <a:r>
              <a:rPr lang="ru-RU" b="1" dirty="0" smtClean="0"/>
              <a:t>(оксид)</a:t>
            </a:r>
            <a:endParaRPr lang="ru-RU" dirty="0" smtClean="0"/>
          </a:p>
          <a:p>
            <a:r>
              <a:rPr lang="ru-RU" dirty="0" smtClean="0"/>
              <a:t>2) Металл и группа </a:t>
            </a:r>
            <a:r>
              <a:rPr lang="ru-RU" dirty="0" err="1" smtClean="0"/>
              <a:t>гидроксид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    бывает  в скобочках стоит  </a:t>
            </a:r>
          </a:p>
          <a:p>
            <a:pPr>
              <a:buNone/>
            </a:pPr>
            <a:r>
              <a:rPr lang="ru-RU" b="1" dirty="0" smtClean="0"/>
              <a:t>(основание)</a:t>
            </a:r>
            <a:endParaRPr lang="ru-RU" dirty="0" smtClean="0"/>
          </a:p>
          <a:p>
            <a:r>
              <a:rPr lang="ru-RU" dirty="0" smtClean="0"/>
              <a:t>3) На первом месте водород,  металлам уступает место,</a:t>
            </a:r>
          </a:p>
          <a:p>
            <a:pPr>
              <a:buNone/>
            </a:pPr>
            <a:r>
              <a:rPr lang="ru-RU" dirty="0" smtClean="0"/>
              <a:t>     с кислотным он </a:t>
            </a:r>
            <a:r>
              <a:rPr lang="ru-RU" dirty="0" err="1" smtClean="0"/>
              <a:t>остаточком</a:t>
            </a:r>
            <a:r>
              <a:rPr lang="ru-RU" dirty="0" smtClean="0"/>
              <a:t> идёт, а что же это интересно? </a:t>
            </a:r>
          </a:p>
          <a:p>
            <a:pPr>
              <a:buNone/>
            </a:pPr>
            <a:r>
              <a:rPr lang="ru-RU" b="1" dirty="0" smtClean="0"/>
              <a:t>(кислота)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Алгоритм определения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принадлежности к классу.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1.Вещество состоит из 2 элементов, один из которых О</a:t>
            </a:r>
          </a:p>
          <a:p>
            <a:pPr algn="r">
              <a:buNone/>
            </a:pPr>
            <a:r>
              <a:rPr lang="ru-RU" b="1" dirty="0" smtClean="0"/>
              <a:t>оксид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2.Вещество состоит из атомов металла и  - ОН </a:t>
            </a:r>
            <a:r>
              <a:rPr lang="ru-RU" dirty="0" err="1" smtClean="0"/>
              <a:t>гидроксогрупп</a:t>
            </a: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b="1" dirty="0" smtClean="0"/>
              <a:t>основание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Вещество состоит из атомов Н </a:t>
            </a:r>
            <a:r>
              <a:rPr lang="ru-RU" i="1" u="sng" dirty="0" smtClean="0"/>
              <a:t>(на первом месте)</a:t>
            </a:r>
            <a:r>
              <a:rPr lang="ru-RU" dirty="0" smtClean="0"/>
              <a:t> и кислотных остатков</a:t>
            </a:r>
          </a:p>
          <a:p>
            <a:pPr algn="r">
              <a:buNone/>
            </a:pPr>
            <a:r>
              <a:rPr lang="ru-RU" b="1" dirty="0" smtClean="0"/>
              <a:t>кислота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b="1" dirty="0" smtClean="0"/>
              <a:t>. соль.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07704" y="1844824"/>
            <a:ext cx="216024" cy="57606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835696" y="5229200"/>
            <a:ext cx="216024" cy="57606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835696" y="3573016"/>
            <a:ext cx="216024" cy="57606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8684181">
            <a:off x="6845476" y="1548150"/>
            <a:ext cx="237045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684181">
            <a:off x="6692124" y="4932527"/>
            <a:ext cx="237045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684181">
            <a:off x="6548108" y="2916303"/>
            <a:ext cx="237045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51916" y="476672"/>
          <a:ext cx="5292085" cy="6120680"/>
        </p:xfrm>
        <a:graphic>
          <a:graphicData uri="http://schemas.openxmlformats.org/drawingml/2006/table">
            <a:tbl>
              <a:tblPr/>
              <a:tblGrid>
                <a:gridCol w="254265"/>
                <a:gridCol w="211495"/>
                <a:gridCol w="254265"/>
                <a:gridCol w="254265"/>
                <a:gridCol w="254265"/>
                <a:gridCol w="254265"/>
                <a:gridCol w="211495"/>
                <a:gridCol w="211495"/>
                <a:gridCol w="254265"/>
                <a:gridCol w="211495"/>
                <a:gridCol w="254265"/>
                <a:gridCol w="211495"/>
                <a:gridCol w="254265"/>
                <a:gridCol w="211495"/>
                <a:gridCol w="211495"/>
                <a:gridCol w="254265"/>
                <a:gridCol w="211495"/>
                <a:gridCol w="211495"/>
                <a:gridCol w="254265"/>
                <a:gridCol w="211495"/>
                <a:gridCol w="211495"/>
                <a:gridCol w="211495"/>
                <a:gridCol w="211495"/>
              </a:tblGrid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74638"/>
            <a:ext cx="3779912" cy="617869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b="1" dirty="0" smtClean="0"/>
              <a:t>Вопросы по горизонтали: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1) Основания в осадке.</a:t>
            </a:r>
            <a:br>
              <a:rPr lang="ru-RU" sz="1800" dirty="0" smtClean="0"/>
            </a:br>
            <a:r>
              <a:rPr lang="ru-RU" sz="1800" dirty="0" smtClean="0"/>
              <a:t>2) Оксиды двойственной природы.</a:t>
            </a:r>
            <a:br>
              <a:rPr lang="ru-RU" sz="1800" dirty="0" smtClean="0"/>
            </a:br>
            <a:r>
              <a:rPr lang="ru-RU" sz="1800" dirty="0" smtClean="0"/>
              <a:t>3) Кислоты с одним атомом водорода</a:t>
            </a:r>
            <a:br>
              <a:rPr lang="ru-RU" sz="1800" dirty="0" smtClean="0"/>
            </a:br>
            <a:r>
              <a:rPr lang="ru-RU" sz="1800" dirty="0" smtClean="0"/>
              <a:t>4) Группа солей, содержащих кроме атомов металла и кислотных остатков ВОДОРОД.</a:t>
            </a:r>
            <a:br>
              <a:rPr lang="ru-RU" sz="1800" dirty="0" smtClean="0"/>
            </a:br>
            <a:r>
              <a:rPr lang="ru-RU" sz="1800" dirty="0" smtClean="0"/>
              <a:t>5) Кислоты соляная, сероводородная, плавиковая относятся к этой группе.</a:t>
            </a:r>
            <a:br>
              <a:rPr lang="ru-RU" sz="1800" dirty="0" smtClean="0"/>
            </a:br>
            <a:r>
              <a:rPr lang="ru-RU" sz="1800" b="1" dirty="0" smtClean="0"/>
              <a:t>Вопросы по вертикали: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1) Соли содержащие два вида атомов металла.</a:t>
            </a:r>
            <a:br>
              <a:rPr lang="ru-RU" sz="1800" dirty="0" smtClean="0"/>
            </a:br>
            <a:r>
              <a:rPr lang="ru-RU" sz="1800" dirty="0" smtClean="0"/>
              <a:t>2) Кислоты, имеющие в кислотном остатке атомы кислорода.</a:t>
            </a:r>
            <a:br>
              <a:rPr lang="ru-RU" sz="1800" dirty="0" smtClean="0"/>
            </a:br>
            <a:r>
              <a:rPr lang="ru-RU" sz="1800" dirty="0" smtClean="0"/>
              <a:t>3) Щелочи – это основания в воде…</a:t>
            </a:r>
            <a:br>
              <a:rPr lang="ru-RU" sz="1800" dirty="0" smtClean="0"/>
            </a:br>
            <a:r>
              <a:rPr lang="ru-RU" sz="1800" dirty="0" smtClean="0"/>
              <a:t>4) Бывают оксиды, состоящие из атомов металла и кислорода,  бывают соли.</a:t>
            </a:r>
            <a:br>
              <a:rPr lang="ru-RU" sz="1800" dirty="0" smtClean="0"/>
            </a:br>
            <a:r>
              <a:rPr lang="ru-RU" sz="1800" dirty="0" smtClean="0"/>
              <a:t>5) В таких кислотах три атома водорода.</a:t>
            </a:r>
            <a:br>
              <a:rPr lang="ru-RU" sz="1800" dirty="0" smtClean="0"/>
            </a:br>
            <a:r>
              <a:rPr lang="ru-RU" sz="1800" dirty="0" smtClean="0"/>
              <a:t>6) серная, сернистая, угольная – это кислоты …</a:t>
            </a:r>
            <a:br>
              <a:rPr lang="ru-RU" sz="1800" dirty="0" smtClean="0"/>
            </a:br>
            <a:r>
              <a:rPr lang="ru-RU" sz="1800" dirty="0" smtClean="0"/>
              <a:t>7) Самые обычные соли.</a:t>
            </a:r>
            <a:br>
              <a:rPr lang="ru-RU" sz="1800" dirty="0" smtClean="0"/>
            </a:br>
            <a:r>
              <a:rPr lang="ru-RU" sz="1800" dirty="0" smtClean="0"/>
              <a:t>8) Оксиды, содержащие атомы неметалла и кислород.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9" y="0"/>
          <a:ext cx="9144018" cy="6858000"/>
        </p:xfrm>
        <a:graphic>
          <a:graphicData uri="http://schemas.openxmlformats.org/drawingml/2006/table">
            <a:tbl>
              <a:tblPr/>
              <a:tblGrid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  <a:gridCol w="397566"/>
              </a:tblGrid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370</Words>
  <Application>Microsoft Office PowerPoint</Application>
  <PresentationFormat>Экран (4:3)</PresentationFormat>
  <Paragraphs>257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Заполни  вместительную  корзину химическими понятиями</vt:lpstr>
      <vt:lpstr>Слайд 2</vt:lpstr>
      <vt:lpstr>Основные классы неорганических веществ.</vt:lpstr>
      <vt:lpstr>Цель</vt:lpstr>
      <vt:lpstr>Слайд 5</vt:lpstr>
      <vt:lpstr>О какой группе веществ идёт речь?  </vt:lpstr>
      <vt:lpstr>Алгоритм определения  принадлежности к классу. </vt:lpstr>
      <vt:lpstr>Вопросы по горизонтали: 1) Основания в осадке. 2) Оксиды двойственной природы. 3) Кислоты с одним атомом водорода 4) Группа солей, содержащих кроме атомов металла и кислотных остатков ВОДОРОД. 5) Кислоты соляная, сероводородная, плавиковая относятся к этой группе. Вопросы по вертикали: 1) Соли содержащие два вида атомов металла. 2) Кислоты, имеющие в кислотном остатке атомы кислорода. 3) Щелочи – это основания в воде… 4) Бывают оксиды, состоящие из атомов металла и кислорода,  бывают соли. 5) В таких кислотах три атома водорода. 6) серная, сернистая, угольная – это кислоты … 7) Самые обычные соли. 8) Оксиды, содержащие атомы неметалла и кислород. 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12</cp:revision>
  <dcterms:created xsi:type="dcterms:W3CDTF">2013-02-17T08:58:42Z</dcterms:created>
  <dcterms:modified xsi:type="dcterms:W3CDTF">2013-02-17T11:22:26Z</dcterms:modified>
</cp:coreProperties>
</file>