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1" r:id="rId2"/>
    <p:sldId id="283" r:id="rId3"/>
    <p:sldId id="284" r:id="rId4"/>
    <p:sldId id="285" r:id="rId5"/>
    <p:sldId id="286" r:id="rId6"/>
    <p:sldId id="287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2610" autoAdjust="0"/>
    <p:restoredTop sz="95596" autoAdjust="0"/>
  </p:normalViewPr>
  <p:slideViewPr>
    <p:cSldViewPr>
      <p:cViewPr varScale="1">
        <p:scale>
          <a:sx n="74" d="100"/>
          <a:sy n="74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C0E6A6-7F7D-4022-AE4F-40070F7D1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3931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1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232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8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93388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16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47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09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5331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47820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489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565150"/>
            <a:ext cx="8248680" cy="1577966"/>
          </a:xfrm>
        </p:spPr>
        <p:txBody>
          <a:bodyPr/>
          <a:lstStyle/>
          <a:p>
            <a:r>
              <a:rPr lang="ru-RU" sz="4800" i="1" dirty="0" smtClean="0"/>
              <a:t>Тема: «Дательный падеж»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72206"/>
            <a:ext cx="4429156" cy="441325"/>
          </a:xfrm>
        </p:spPr>
        <p:txBody>
          <a:bodyPr/>
          <a:lstStyle/>
          <a:p>
            <a:r>
              <a:rPr lang="ru-RU" sz="1800" dirty="0" smtClean="0"/>
              <a:t>Учитель-логопед :</a:t>
            </a:r>
          </a:p>
          <a:p>
            <a:r>
              <a:rPr lang="ru-RU" sz="1800" dirty="0" err="1" smtClean="0"/>
              <a:t>Сигодина</a:t>
            </a:r>
            <a:r>
              <a:rPr lang="ru-RU" sz="1800" dirty="0" smtClean="0"/>
              <a:t> Наталья Александровна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 rot="20462345">
            <a:off x="305292" y="2516552"/>
            <a:ext cx="404437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i="1" dirty="0" smtClean="0">
                <a:solidFill>
                  <a:schemeClr val="accent3"/>
                </a:solidFill>
              </a:rPr>
              <a:t>Кому</a:t>
            </a:r>
            <a:r>
              <a:rPr lang="ru-RU" sz="3200" i="1" dirty="0" smtClean="0">
                <a:solidFill>
                  <a:schemeClr val="accent3"/>
                </a:solidFill>
              </a:rPr>
              <a:t>?           </a:t>
            </a:r>
          </a:p>
          <a:p>
            <a:r>
              <a:rPr lang="ru-RU" sz="3200" i="1" dirty="0" smtClean="0">
                <a:solidFill>
                  <a:schemeClr val="accent3"/>
                </a:solidFill>
              </a:rPr>
              <a:t> </a:t>
            </a:r>
            <a:r>
              <a:rPr lang="ru-RU" sz="8000" i="1" dirty="0" smtClean="0">
                <a:solidFill>
                  <a:schemeClr val="accent3"/>
                </a:solidFill>
              </a:rPr>
              <a:t>Чему</a:t>
            </a:r>
            <a:r>
              <a:rPr lang="ru-RU" sz="3200" i="1" dirty="0" smtClean="0">
                <a:solidFill>
                  <a:schemeClr val="accent3"/>
                </a:solidFill>
              </a:rPr>
              <a:t>?</a:t>
            </a:r>
            <a:endParaRPr lang="ru-RU" sz="32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10783.userapi.com/u69525094/-14/x_3c4b233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1714512" cy="2132035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3/75/281/75281428_3517075_52939311_39d308e0afa302259176c867491_1_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0"/>
            <a:ext cx="1728339" cy="2500330"/>
          </a:xfrm>
          <a:prstGeom prst="rect">
            <a:avLst/>
          </a:prstGeom>
          <a:noFill/>
        </p:spPr>
      </p:pic>
      <p:pic>
        <p:nvPicPr>
          <p:cNvPr id="1030" name="Picture 6" descr="http://adv.guru.ua/img/201112/56657_bi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57166"/>
            <a:ext cx="2305241" cy="2000240"/>
          </a:xfrm>
          <a:prstGeom prst="rect">
            <a:avLst/>
          </a:prstGeom>
          <a:noFill/>
        </p:spPr>
      </p:pic>
      <p:pic>
        <p:nvPicPr>
          <p:cNvPr id="1032" name="Picture 8" descr="http://www.studentsoftheworld.info/sites/society/img/29385_teacher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85728"/>
            <a:ext cx="1714512" cy="2451753"/>
          </a:xfrm>
          <a:prstGeom prst="rect">
            <a:avLst/>
          </a:prstGeom>
          <a:noFill/>
        </p:spPr>
      </p:pic>
      <p:pic>
        <p:nvPicPr>
          <p:cNvPr id="1034" name="Picture 10" descr="http://i.bambiniya.ru/pics/product/500/60607_570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143380"/>
            <a:ext cx="2500330" cy="2500330"/>
          </a:xfrm>
          <a:prstGeom prst="rect">
            <a:avLst/>
          </a:prstGeom>
          <a:noFill/>
        </p:spPr>
      </p:pic>
      <p:pic>
        <p:nvPicPr>
          <p:cNvPr id="1036" name="Picture 12" descr="http://www.health.state.mn.us/divs/idepc/dtopics/stds/images/syring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00570"/>
            <a:ext cx="1610431" cy="1857364"/>
          </a:xfrm>
          <a:prstGeom prst="rect">
            <a:avLst/>
          </a:prstGeom>
          <a:noFill/>
        </p:spPr>
      </p:pic>
      <p:pic>
        <p:nvPicPr>
          <p:cNvPr id="1038" name="Picture 14" descr="http://globalsib.com/i/1/4193/4193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9708" y="4429133"/>
            <a:ext cx="1903805" cy="1500198"/>
          </a:xfrm>
          <a:prstGeom prst="rect">
            <a:avLst/>
          </a:prstGeom>
          <a:noFill/>
        </p:spPr>
      </p:pic>
      <p:pic>
        <p:nvPicPr>
          <p:cNvPr id="1040" name="Picture 16" descr="http://www.kupibumagu.ru/images/products/SP11.jp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643446"/>
            <a:ext cx="2373891" cy="1562095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>
            <a:stCxn id="1026" idx="2"/>
          </p:cNvCxnSpPr>
          <p:nvPr/>
        </p:nvCxnSpPr>
        <p:spPr bwMode="auto">
          <a:xfrm>
            <a:off x="1214414" y="2428868"/>
            <a:ext cx="914400" cy="9144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>
            <a:stCxn id="1026" idx="2"/>
            <a:endCxn id="1034" idx="0"/>
          </p:cNvCxnSpPr>
          <p:nvPr/>
        </p:nvCxnSpPr>
        <p:spPr bwMode="auto">
          <a:xfrm rot="16200000" flipH="1">
            <a:off x="1476754" y="2226860"/>
            <a:ext cx="1725617" cy="2107421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>
            <a:stCxn id="1034" idx="0"/>
            <a:endCxn id="1026" idx="2"/>
          </p:cNvCxnSpPr>
          <p:nvPr/>
        </p:nvCxnSpPr>
        <p:spPr bwMode="auto">
          <a:xfrm rot="16200000" flipV="1">
            <a:off x="1476755" y="2226861"/>
            <a:ext cx="1725617" cy="210742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36" idx="0"/>
            <a:endCxn id="1028" idx="2"/>
          </p:cNvCxnSpPr>
          <p:nvPr/>
        </p:nvCxnSpPr>
        <p:spPr bwMode="auto">
          <a:xfrm rot="5400000" flipH="1" flipV="1">
            <a:off x="1227582" y="2435122"/>
            <a:ext cx="2000240" cy="21306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038" idx="0"/>
            <a:endCxn id="1030" idx="2"/>
          </p:cNvCxnSpPr>
          <p:nvPr/>
        </p:nvCxnSpPr>
        <p:spPr bwMode="auto">
          <a:xfrm rot="16200000" flipV="1">
            <a:off x="5720096" y="2147618"/>
            <a:ext cx="2071727" cy="24913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40" idx="0"/>
            <a:endCxn id="1032" idx="2"/>
          </p:cNvCxnSpPr>
          <p:nvPr/>
        </p:nvCxnSpPr>
        <p:spPr bwMode="auto">
          <a:xfrm rot="5400000" flipH="1" flipV="1">
            <a:off x="5891284" y="2533706"/>
            <a:ext cx="1905965" cy="23135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 rot="2385783">
            <a:off x="7243080" y="3635363"/>
            <a:ext cx="103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/>
                </a:solidFill>
              </a:rPr>
              <a:t>кому?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9139610">
            <a:off x="5382227" y="3854990"/>
            <a:ext cx="103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/>
                </a:solidFill>
              </a:rPr>
              <a:t>кому?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2480042">
            <a:off x="2666628" y="3356285"/>
            <a:ext cx="103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/>
                </a:solidFill>
              </a:rPr>
              <a:t>кому?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19226728">
            <a:off x="919637" y="3529441"/>
            <a:ext cx="103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/>
                </a:solidFill>
              </a:rPr>
              <a:t>кому?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/>
          <a:lstStyle/>
          <a:p>
            <a:r>
              <a:rPr lang="ru-RU" dirty="0" smtClean="0"/>
              <a:t>Логические пары </a:t>
            </a:r>
            <a:r>
              <a:rPr lang="ru-RU" i="1" dirty="0" smtClean="0"/>
              <a:t>(кому?)</a:t>
            </a:r>
            <a:endParaRPr lang="ru-RU" i="1" dirty="0"/>
          </a:p>
        </p:txBody>
      </p:sp>
      <p:pic>
        <p:nvPicPr>
          <p:cNvPr id="16388" name="Picture 4" descr="http://www.fairy-tales.su/uploads/posts/2009-06/thumbs/1245451532_i_0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000108"/>
            <a:ext cx="2357454" cy="3039697"/>
          </a:xfrm>
          <a:prstGeom prst="rect">
            <a:avLst/>
          </a:prstGeom>
          <a:noFill/>
        </p:spPr>
      </p:pic>
      <p:pic>
        <p:nvPicPr>
          <p:cNvPr id="1026" name="Picture 2" descr="http://veranadegda.ucoz.ua/_nw/1/250167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47766"/>
            <a:ext cx="2928958" cy="2253045"/>
          </a:xfrm>
          <a:prstGeom prst="rect">
            <a:avLst/>
          </a:prstGeom>
          <a:noFill/>
        </p:spPr>
      </p:pic>
      <p:pic>
        <p:nvPicPr>
          <p:cNvPr id="1028" name="Picture 4" descr="http://www.lovebody.ru/Data/ContBlocks/03034/moja-ma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14356"/>
            <a:ext cx="1928826" cy="2656686"/>
          </a:xfrm>
          <a:prstGeom prst="rect">
            <a:avLst/>
          </a:prstGeom>
          <a:noFill/>
        </p:spPr>
      </p:pic>
      <p:pic>
        <p:nvPicPr>
          <p:cNvPr id="1030" name="Picture 6" descr="http://media.tiierisch.de/large/5/556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825292"/>
            <a:ext cx="2143140" cy="2340631"/>
          </a:xfrm>
          <a:prstGeom prst="rect">
            <a:avLst/>
          </a:prstGeom>
          <a:noFill/>
        </p:spPr>
      </p:pic>
      <p:pic>
        <p:nvPicPr>
          <p:cNvPr id="1032" name="Picture 8" descr="http://www.raskraska.ru/newyear/5-n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84525"/>
            <a:ext cx="2143140" cy="2773475"/>
          </a:xfrm>
          <a:prstGeom prst="rect">
            <a:avLst/>
          </a:prstGeom>
          <a:noFill/>
        </p:spPr>
      </p:pic>
      <p:pic>
        <p:nvPicPr>
          <p:cNvPr id="1034" name="Picture 10" descr="http://img0.liveinternet.ru/images/attach/c/2/73/908/73908736_11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929066"/>
            <a:ext cx="2357454" cy="258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86 -0.01897 C -0.34861 -0.02452 -0.59236 -0.03007 -0.66684 -0.02637 C -0.74132 -0.02267 -0.55191 -0.01249 -0.55157 0.00347 C -0.55087 0.01942 -0.68559 0.06105 -0.66407 0.0691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" y="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6512E-6 L 0.63576 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5.64292E-7 C -0.1132 0.15611 -0.22622 0.31221 -0.2717 0.37535 " pathEditMode="relative" ptsTypes="aA">
                                      <p:cBhvr>
                                        <p:cTn id="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-0.11679 L 0.31893 -0.5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/>
          <a:lstStyle/>
          <a:p>
            <a:r>
              <a:rPr lang="ru-RU" smtClean="0"/>
              <a:t>Подбежал </a:t>
            </a:r>
            <a:r>
              <a:rPr lang="ru-RU" i="1" dirty="0" smtClean="0"/>
              <a:t>( к чему?)</a:t>
            </a:r>
            <a:endParaRPr lang="ru-RU" i="1" dirty="0"/>
          </a:p>
        </p:txBody>
      </p:sp>
      <p:pic>
        <p:nvPicPr>
          <p:cNvPr id="18436" name="Picture 4" descr="G:\Без имен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571612"/>
            <a:ext cx="3502503" cy="3907148"/>
          </a:xfrm>
          <a:prstGeom prst="rect">
            <a:avLst/>
          </a:prstGeom>
          <a:noFill/>
        </p:spPr>
      </p:pic>
      <p:pic>
        <p:nvPicPr>
          <p:cNvPr id="18438" name="Picture 6" descr="http://www.ikea.com/ru/ru/images/products/mammut-stol-detskij__0098619_PE239758_S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356"/>
            <a:ext cx="2286016" cy="2286016"/>
          </a:xfrm>
          <a:prstGeom prst="rect">
            <a:avLst/>
          </a:prstGeom>
          <a:noFill/>
        </p:spPr>
      </p:pic>
      <p:pic>
        <p:nvPicPr>
          <p:cNvPr id="18440" name="Picture 8" descr="http://img641.imageshack.us/img641/2465/82135pe208146s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28" y="-285776"/>
            <a:ext cx="3143272" cy="3143272"/>
          </a:xfrm>
          <a:prstGeom prst="rect">
            <a:avLst/>
          </a:prstGeom>
          <a:noFill/>
        </p:spPr>
      </p:pic>
      <p:pic>
        <p:nvPicPr>
          <p:cNvPr id="18442" name="Picture 10" descr="http://www.proza.ru/pics/2012/07/23/169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357562"/>
            <a:ext cx="2214578" cy="2108278"/>
          </a:xfrm>
          <a:prstGeom prst="rect">
            <a:avLst/>
          </a:prstGeom>
          <a:noFill/>
        </p:spPr>
      </p:pic>
      <p:pic>
        <p:nvPicPr>
          <p:cNvPr id="18444" name="Picture 12" descr="http://oaktree43.freeserve.co.uk/images/tree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786058"/>
            <a:ext cx="1873071" cy="2119282"/>
          </a:xfrm>
          <a:prstGeom prst="rect">
            <a:avLst/>
          </a:prstGeom>
          <a:noFill/>
        </p:spPr>
      </p:pic>
      <p:pic>
        <p:nvPicPr>
          <p:cNvPr id="18446" name="Picture 14" descr="http://www.sunhome.ru/UsersGallery/Cards/107/95160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000636"/>
            <a:ext cx="2286016" cy="1455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85860"/>
            <a:ext cx="7315200" cy="4267200"/>
          </a:xfrm>
        </p:spPr>
        <p:txBody>
          <a:bodyPr/>
          <a:lstStyle/>
          <a:p>
            <a:pPr>
              <a:buNone/>
            </a:pPr>
            <a:r>
              <a:rPr lang="ru-RU" sz="4400" i="1" dirty="0" smtClean="0"/>
              <a:t>Это	   	, скажите,</a:t>
            </a:r>
          </a:p>
          <a:p>
            <a:pPr>
              <a:buNone/>
            </a:pPr>
            <a:r>
              <a:rPr lang="ru-RU" sz="4400" i="1" dirty="0" smtClean="0"/>
              <a:t>Я отдам КОМУ? ЧЕМУ?</a:t>
            </a:r>
          </a:p>
          <a:p>
            <a:endParaRPr lang="ru-RU" sz="4400" i="1" dirty="0" smtClean="0"/>
          </a:p>
          <a:p>
            <a:pPr>
              <a:buNone/>
            </a:pPr>
            <a:r>
              <a:rPr lang="ru-RU" sz="4400" i="1" dirty="0" smtClean="0"/>
              <a:t>Может,	? Или       	?</a:t>
            </a:r>
          </a:p>
          <a:p>
            <a:endParaRPr lang="ru-RU" sz="4400" i="1" dirty="0" smtClean="0"/>
          </a:p>
          <a:p>
            <a:pPr>
              <a:buNone/>
            </a:pPr>
            <a:r>
              <a:rPr lang="ru-RU" sz="4400" i="1" dirty="0" smtClean="0"/>
              <a:t>Нет, пожалуй, никому…</a:t>
            </a:r>
          </a:p>
          <a:p>
            <a:endParaRPr lang="ru-RU" sz="4400" dirty="0"/>
          </a:p>
        </p:txBody>
      </p:sp>
      <p:pic>
        <p:nvPicPr>
          <p:cNvPr id="1026" name="Picture 2" descr="http://img-fotki.yandex.ru/get/5820/63725993.36/0_8405d_a0846692_X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857232"/>
            <a:ext cx="1273691" cy="137303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00306"/>
            <a:ext cx="1143008" cy="310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857496"/>
            <a:ext cx="928694" cy="288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86322"/>
            <a:ext cx="8724900" cy="715963"/>
          </a:xfrm>
        </p:spPr>
        <p:txBody>
          <a:bodyPr>
            <a:prstTxWarp prst="textArchDown">
              <a:avLst/>
            </a:prstTxWarp>
          </a:bodyPr>
          <a:lstStyle/>
          <a:p>
            <a:pPr algn="ctr"/>
            <a:r>
              <a:rPr lang="ru-RU" sz="8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Молодцы!!!!</a:t>
            </a:r>
            <a:endParaRPr lang="ru-RU" sz="8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458" name="Picture 2" descr="http://s15.rimg.info/7b16b6925aa26f0e73bb4a9bed2c523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714356"/>
            <a:ext cx="2786082" cy="371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123</TotalTime>
  <Words>37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powerpoint-template</vt:lpstr>
      <vt:lpstr>Тема: «Дательный падеж»</vt:lpstr>
      <vt:lpstr>Слайд 2</vt:lpstr>
      <vt:lpstr>Логические пары (кому?)</vt:lpstr>
      <vt:lpstr>Подбежал ( к чему?)</vt:lpstr>
      <vt:lpstr>Слайд 5</vt:lpstr>
      <vt:lpstr>Молодцы!!!!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Олег</dc:creator>
  <cp:lastModifiedBy>Windows 7</cp:lastModifiedBy>
  <cp:revision>17</cp:revision>
  <dcterms:created xsi:type="dcterms:W3CDTF">2012-08-03T05:35:41Z</dcterms:created>
  <dcterms:modified xsi:type="dcterms:W3CDTF">2013-02-22T14:57:24Z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183641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