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6" r:id="rId4"/>
    <p:sldId id="277" r:id="rId5"/>
    <p:sldId id="263" r:id="rId6"/>
    <p:sldId id="275" r:id="rId7"/>
    <p:sldId id="262" r:id="rId8"/>
    <p:sldId id="264" r:id="rId9"/>
    <p:sldId id="27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BB02-50EE-459D-B2EB-FE9DBE3145BE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F9DE-B177-4102-AA41-F46308C6E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8295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BB02-50EE-459D-B2EB-FE9DBE3145BE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F9DE-B177-4102-AA41-F46308C6E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774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BB02-50EE-459D-B2EB-FE9DBE3145BE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F9DE-B177-4102-AA41-F46308C6E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4404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BB02-50EE-459D-B2EB-FE9DBE3145BE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F9DE-B177-4102-AA41-F46308C6E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4494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BB02-50EE-459D-B2EB-FE9DBE3145BE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F9DE-B177-4102-AA41-F46308C6E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1500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BB02-50EE-459D-B2EB-FE9DBE3145BE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F9DE-B177-4102-AA41-F46308C6E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480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BB02-50EE-459D-B2EB-FE9DBE3145BE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F9DE-B177-4102-AA41-F46308C6E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7635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BB02-50EE-459D-B2EB-FE9DBE3145BE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F9DE-B177-4102-AA41-F46308C6E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5820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BB02-50EE-459D-B2EB-FE9DBE3145BE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F9DE-B177-4102-AA41-F46308C6E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1517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BB02-50EE-459D-B2EB-FE9DBE3145BE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F9DE-B177-4102-AA41-F46308C6E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97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BB02-50EE-459D-B2EB-FE9DBE3145BE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F9DE-B177-4102-AA41-F46308C6E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6447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BBB02-50EE-459D-B2EB-FE9DBE3145BE}" type="datetimeFigureOut">
              <a:rPr lang="ru-RU" smtClean="0"/>
              <a:pPr/>
              <a:t>02.08.2014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2F9DE-B177-4102-AA41-F46308C6E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872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Игра по русскому языку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«Форд – </a:t>
            </a:r>
            <a:r>
              <a:rPr lang="ru-RU" sz="5400" b="1" i="1" dirty="0" err="1" smtClean="0">
                <a:solidFill>
                  <a:srgbClr val="FF0000"/>
                </a:solidFill>
              </a:rPr>
              <a:t>Боярд</a:t>
            </a:r>
            <a:r>
              <a:rPr lang="ru-RU" sz="5400" b="1" i="1" dirty="0" smtClean="0">
                <a:solidFill>
                  <a:srgbClr val="FF0000"/>
                </a:solidFill>
              </a:rPr>
              <a:t>»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186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Проверяем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1). Кто умеет веселиться, того горе боится.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2). Не надо хвалиться, коли не знаешь, как рожь родится.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3). Кто любит трудиться, тому без дела не сидится. 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4). Кто хочет от жизни толку добиться, тот должен много трудиться.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9005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>
                <a:solidFill>
                  <a:srgbClr val="0070C0"/>
                </a:solidFill>
              </a:rPr>
              <a:t>Замени одним словом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340769"/>
            <a:ext cx="849694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Задание: замени устойчивое словосочетание одним словом (глаголом 2 лица единственного числа).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Вставлять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палки в колеса –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Обвести вокруг пальца –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Выбиться из сил –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Пропустить мимо ушей –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Зарубить на носу – </a:t>
            </a:r>
          </a:p>
        </p:txBody>
      </p:sp>
    </p:spTree>
    <p:extLst>
      <p:ext uri="{BB962C8B-B14F-4D97-AF65-F5344CB8AC3E}">
        <p14:creationId xmlns:p14="http://schemas.microsoft.com/office/powerpoint/2010/main" xmlns="" val="60469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5400" b="1" i="1" dirty="0" smtClean="0">
                <a:solidFill>
                  <a:srgbClr val="0070C0"/>
                </a:solidFill>
              </a:rPr>
              <a:t>Составьте высказывание.</a:t>
            </a:r>
            <a:endParaRPr lang="ru-RU" sz="5400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"ГЛАГОЛ ПРИДАЕТ РЕЧИ ЖИЗНЬ – ПРИСУТСТВИЕМ СВОИМ ЖИВОТВОРИТ ОТДЕЛЬНЫЕ СЛОВА”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Н.Греч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05237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357166"/>
            <a:ext cx="4372494" cy="2912375"/>
          </a:xfrm>
          <a:prstGeom prst="round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720" y="428604"/>
            <a:ext cx="4286280" cy="2857520"/>
          </a:xfrm>
          <a:prstGeom prst="snip2Diag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8926" y="3429000"/>
            <a:ext cx="4492806" cy="3078674"/>
          </a:xfrm>
          <a:prstGeom prst="round2DiagRect">
            <a:avLst/>
          </a:prstGeom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423209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0070C0"/>
                </a:solidFill>
              </a:rPr>
              <a:t>Разминка</a:t>
            </a:r>
            <a:endParaRPr lang="ru-RU" sz="5400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556792"/>
            <a:ext cx="4968552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Их столько, сколько звезд на небе!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Слова</a:t>
            </a:r>
          </a:p>
          <a:p>
            <a:pPr marL="0" indent="0">
              <a:buNone/>
            </a:pPr>
            <a:r>
              <a:rPr lang="ru-RU" dirty="0" smtClean="0"/>
              <a:t>Что без меня предметы?</a:t>
            </a:r>
          </a:p>
          <a:p>
            <a:pPr marL="0" indent="0">
              <a:buNone/>
            </a:pPr>
            <a:r>
              <a:rPr lang="ru-RU" dirty="0" smtClean="0"/>
              <a:t>Лишь названья.</a:t>
            </a:r>
          </a:p>
          <a:p>
            <a:pPr marL="0" indent="0">
              <a:buNone/>
            </a:pPr>
            <a:r>
              <a:rPr lang="ru-RU" dirty="0" smtClean="0"/>
              <a:t>А я приду –</a:t>
            </a:r>
          </a:p>
          <a:p>
            <a:pPr marL="0" indent="0">
              <a:buNone/>
            </a:pPr>
            <a:r>
              <a:rPr lang="ru-RU" dirty="0" smtClean="0"/>
              <a:t>Всё в действие придёт.</a:t>
            </a:r>
          </a:p>
          <a:p>
            <a:pPr marL="0" indent="0">
              <a:buNone/>
            </a:pPr>
            <a:r>
              <a:rPr lang="ru-RU" dirty="0" smtClean="0"/>
              <a:t>Летит ракета.</a:t>
            </a:r>
          </a:p>
          <a:p>
            <a:pPr marL="0" indent="0">
              <a:buNone/>
            </a:pPr>
            <a:r>
              <a:rPr lang="ru-RU" dirty="0" smtClean="0"/>
              <a:t>Люди строят зданья.</a:t>
            </a:r>
          </a:p>
          <a:p>
            <a:pPr marL="0" indent="0">
              <a:buNone/>
            </a:pPr>
            <a:r>
              <a:rPr lang="ru-RU" dirty="0" smtClean="0"/>
              <a:t>Цветут сады</a:t>
            </a:r>
          </a:p>
          <a:p>
            <a:pPr marL="0" indent="0">
              <a:buNone/>
            </a:pPr>
            <a:r>
              <a:rPr lang="ru-RU" dirty="0" smtClean="0"/>
              <a:t>И хлеб в полях растёт.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Глагол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24744"/>
            <a:ext cx="4260668" cy="5112568"/>
          </a:xfrm>
          <a:prstGeom prst="hexagon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4159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/>
              <a:t> </a:t>
            </a:r>
            <a:r>
              <a:rPr lang="ru-RU" sz="6000" b="1" i="1" dirty="0" smtClean="0">
                <a:solidFill>
                  <a:srgbClr val="0070C0"/>
                </a:solidFill>
              </a:rPr>
              <a:t>«Самый внимательный»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Задание: посчитать, сколько раз в тексте употребляется глагол.</a:t>
            </a:r>
          </a:p>
          <a:p>
            <a:pPr marL="0" inden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Жили в одной деревне Чурка 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Пигунайка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Чурка был парень тихий - больше молчал, чем говорил. А жена его -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Пигунайка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-больше языком работала, чем руками. Даже во сне говорила. Спит, спит, потом бормотать начнет, да быстро-быстро: ничего не разберешь.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Три дела у Чурки было: зверя бить, рыбу ловить да трубку курить. Пойдет в тайгу зверя бить – пока друзья силком Чурку не выведут из тайги, все за зверем гоняется. Станет рыбу ловить  - до того освирепеет, что сам в невод лезет, коли рыба нейдет. А уж курить чурка станет – дым клубами валит, столбом к небу поднимается. Сколько раз ошибались – лесной пожар за табачный дым из трубки Чурки принимали!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Три дела были и 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Пигунайки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говорить, спать да сны разгадывать. Начнет говорить – всех заговорит, от нее соседки под нары прячутся. А уж если спать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Пигунайка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завалится – пока все сны не пересмотрит, никто ее не разбудит. Ну, а сны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Пигунайка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начнет разгадывать – таких страхов наговорит, что бабы потом с нар ночью падают, сбудется ли то, что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Пигунайка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говорит, - не знали, а уж после ее отгадок неделю мелкой дрожью дрожали.            (По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Д.Нагишкину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528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0070C0"/>
                </a:solidFill>
              </a:rPr>
              <a:t>«</a:t>
            </a:r>
            <a:r>
              <a:rPr lang="ru-RU" sz="5400" b="1" i="1" dirty="0" err="1" smtClean="0">
                <a:solidFill>
                  <a:srgbClr val="0070C0"/>
                </a:solidFill>
              </a:rPr>
              <a:t>Перепутаница</a:t>
            </a:r>
            <a:r>
              <a:rPr lang="ru-RU" sz="5400" b="1" i="1" dirty="0" smtClean="0">
                <a:solidFill>
                  <a:srgbClr val="0070C0"/>
                </a:solidFill>
              </a:rPr>
              <a:t>».</a:t>
            </a:r>
            <a:endParaRPr lang="ru-RU" sz="5400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Задание: Соотнесите существительные из левой колонки с глаголами из правой, поставьте глаголы в неопределенную форму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Собака                   хрюкает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Волк                       блеет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Овца                       лает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Свинья                   гогочет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Гусь                         кудахчет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Кузнечик                мяукает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Кошка                     стрекочет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Курица                    воет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805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0070C0"/>
                </a:solidFill>
              </a:rPr>
              <a:t>«Где глагол?»</a:t>
            </a:r>
            <a:endParaRPr lang="ru-RU" sz="5400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Задание: Подумайте и ответьте, к какой части речи относятся выделенные слова.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Ведро дало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течь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 вода стала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течь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Мама стала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печь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пироги, а сын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печь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залез.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Снежное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покрывало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покрывало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поле.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получили хорошие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Надо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брата в садик.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268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0070C0"/>
                </a:solidFill>
              </a:rPr>
              <a:t>Испытание временем </a:t>
            </a:r>
            <a:endParaRPr lang="ru-RU" sz="5400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: Образуйте новые формы глаголов 3 лица, ед. ч.: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слышать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рисовать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видеть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говорить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255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0070C0"/>
                </a:solidFill>
              </a:rPr>
              <a:t>Испытание спряжением </a:t>
            </a:r>
            <a:endParaRPr lang="ru-RU" sz="5400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Задание: Определите спряжение глаголов.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Плач…   капризное дитя.         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раннего утра свет…    яркое солнце.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Девочка рису…   синим карандашом.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 зеленой елкой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   подарки.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078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>
                <a:solidFill>
                  <a:srgbClr val="0070C0"/>
                </a:solidFill>
              </a:rPr>
              <a:t>«КТО БЫСТРЕЕ»?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8291264" cy="978123"/>
          </a:xfrm>
        </p:spPr>
        <p:txBody>
          <a:bodyPr>
            <a:normAutofit fontScale="47500" lnSpcReduction="20000"/>
          </a:bodyPr>
          <a:lstStyle/>
          <a:p>
            <a:r>
              <a:rPr lang="ru-RU" sz="4500" b="0" dirty="0">
                <a:latin typeface="Times New Roman" pitchFamily="18" charset="0"/>
                <a:cs typeface="Times New Roman" pitchFamily="18" charset="0"/>
              </a:rPr>
              <a:t>Задание:  Продолжить пословицу, объяснить написание –</a:t>
            </a:r>
            <a:r>
              <a:rPr lang="ru-RU" sz="4500" b="0" dirty="0" err="1">
                <a:latin typeface="Times New Roman" pitchFamily="18" charset="0"/>
                <a:cs typeface="Times New Roman" pitchFamily="18" charset="0"/>
              </a:rPr>
              <a:t>ться</a:t>
            </a:r>
            <a:r>
              <a:rPr lang="ru-RU" sz="4500" b="0" dirty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ru-RU" sz="4500" b="0" dirty="0" err="1">
                <a:latin typeface="Times New Roman" pitchFamily="18" charset="0"/>
                <a:cs typeface="Times New Roman" pitchFamily="18" charset="0"/>
              </a:rPr>
              <a:t>тся</a:t>
            </a:r>
            <a:r>
              <a:rPr lang="ru-RU" sz="4500" b="0" dirty="0">
                <a:latin typeface="Times New Roman" pitchFamily="18" charset="0"/>
                <a:cs typeface="Times New Roman" pitchFamily="18" charset="0"/>
              </a:rPr>
              <a:t> в глаголах.    На карточках письменно вставляете ь знак там, где он необходим и соединяете начало и конец пословицы.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Кто умеет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веселит_ся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(…)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надо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хвалит_ся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(…)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любит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трудит_ся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(…)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Кто хочет от жизни толку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добит_ся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(…)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тот должен много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трудит_ся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тому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без дела (не)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сидит_ся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(не) знаешь, как рожь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родит_ся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того горе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боит_ся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1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668</Words>
  <Application>Microsoft Office PowerPoint</Application>
  <PresentationFormat>Экран (4:3)</PresentationFormat>
  <Paragraphs>89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Игра по русскому языку</vt:lpstr>
      <vt:lpstr>Слайд 2</vt:lpstr>
      <vt:lpstr>Разминка</vt:lpstr>
      <vt:lpstr> «Самый внимательный» </vt:lpstr>
      <vt:lpstr>«Перепутаница».</vt:lpstr>
      <vt:lpstr>«Где глагол?»</vt:lpstr>
      <vt:lpstr>Испытание временем </vt:lpstr>
      <vt:lpstr>Испытание спряжением </vt:lpstr>
      <vt:lpstr>«КТО БЫСТРЕЕ»?</vt:lpstr>
      <vt:lpstr>Проверяем</vt:lpstr>
      <vt:lpstr>Замени одним словом</vt:lpstr>
      <vt:lpstr> Составьте высказывание.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по русскому языку</dc:title>
  <dc:creator>uzer</dc:creator>
  <cp:lastModifiedBy>user</cp:lastModifiedBy>
  <cp:revision>29</cp:revision>
  <dcterms:created xsi:type="dcterms:W3CDTF">2014-01-05T10:35:38Z</dcterms:created>
  <dcterms:modified xsi:type="dcterms:W3CDTF">2014-08-02T10:58:15Z</dcterms:modified>
</cp:coreProperties>
</file>