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0" r:id="rId4"/>
    <p:sldId id="271" r:id="rId5"/>
    <p:sldId id="272" r:id="rId6"/>
    <p:sldId id="273" r:id="rId7"/>
    <p:sldId id="257" r:id="rId8"/>
    <p:sldId id="276" r:id="rId9"/>
    <p:sldId id="275" r:id="rId10"/>
    <p:sldId id="263" r:id="rId11"/>
    <p:sldId id="264" r:id="rId12"/>
    <p:sldId id="265" r:id="rId13"/>
    <p:sldId id="266" r:id="rId14"/>
    <p:sldId id="267" r:id="rId15"/>
    <p:sldId id="260" r:id="rId16"/>
    <p:sldId id="261" r:id="rId17"/>
    <p:sldId id="277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992488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Андреева Елена Васильевна</a:t>
            </a: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год.</a:t>
            </a:r>
          </a:p>
          <a:p>
            <a:pPr algn="ctr">
              <a:spcBef>
                <a:spcPts val="0"/>
              </a:spcBef>
              <a:buNone/>
            </a:pP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40466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бюджетное специальное (коррекционное) образовательное учреждение    для обучающихся, воспитанников с ограниченными возможностями здоровья</a:t>
            </a:r>
          </a:p>
          <a:p>
            <a:pPr algn="ctr"/>
            <a:r>
              <a:rPr lang="ru-RU" sz="1400" dirty="0"/>
              <a:t>«</a:t>
            </a:r>
            <a:r>
              <a:rPr lang="ru-RU" sz="1400" dirty="0" err="1"/>
              <a:t>Дивеевская</a:t>
            </a:r>
            <a:r>
              <a:rPr lang="ru-RU" sz="1400" dirty="0"/>
              <a:t> специальная (коррекционная) общеобразовательная школа-интернат VIII вида»</a:t>
            </a:r>
          </a:p>
          <a:p>
            <a:pPr algn="ctr"/>
            <a:r>
              <a:rPr lang="ru-RU" sz="1400" dirty="0"/>
              <a:t>607328  Нижегородская область, </a:t>
            </a:r>
            <a:r>
              <a:rPr lang="ru-RU" sz="1400" dirty="0" err="1"/>
              <a:t>Дивеевский</a:t>
            </a:r>
            <a:r>
              <a:rPr lang="ru-RU" sz="1400" dirty="0"/>
              <a:t> район, </a:t>
            </a:r>
            <a:r>
              <a:rPr lang="ru-RU" sz="1400" dirty="0" err="1"/>
              <a:t>п.Сатис</a:t>
            </a:r>
            <a:r>
              <a:rPr lang="ru-RU" sz="1400" dirty="0"/>
              <a:t>, улица Московская, дом 42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2880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        Урок интегрированного </a:t>
            </a:r>
            <a:r>
              <a:rPr lang="ru-RU" sz="2800" i="1" dirty="0"/>
              <a:t>русского языка</a:t>
            </a:r>
          </a:p>
          <a:p>
            <a:endParaRPr lang="ru-RU" sz="2800" i="1" dirty="0"/>
          </a:p>
          <a:p>
            <a:pPr algn="ctr"/>
            <a:r>
              <a:rPr lang="ru-RU" sz="2800" i="1" dirty="0" smtClean="0"/>
              <a:t>    ТЕМА</a:t>
            </a:r>
            <a:r>
              <a:rPr lang="ru-RU" sz="2800" i="1" dirty="0"/>
              <a:t>: «Правописание глаголов 2 лица </a:t>
            </a:r>
            <a:r>
              <a:rPr lang="ru-RU" sz="2800" i="1" dirty="0" smtClean="0"/>
              <a:t>       единственного </a:t>
            </a:r>
            <a:r>
              <a:rPr lang="ru-RU" sz="2800" i="1" dirty="0"/>
              <a:t>числа. Питание.»</a:t>
            </a:r>
          </a:p>
          <a:p>
            <a:endParaRPr lang="ru-RU" sz="2800" i="1" dirty="0"/>
          </a:p>
          <a:p>
            <a:r>
              <a:rPr lang="ru-RU" sz="2800" i="1" dirty="0" smtClean="0"/>
              <a:t>                                 10 </a:t>
            </a:r>
            <a:r>
              <a:rPr lang="ru-RU" sz="2800" i="1" dirty="0"/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Сначала </a:t>
            </a:r>
            <a:r>
              <a:rPr lang="ru-RU" dirty="0" smtClean="0"/>
              <a:t>свари</a:t>
            </a:r>
            <a:r>
              <a:rPr lang="ru-RU" b="1" dirty="0" smtClean="0"/>
              <a:t>…</a:t>
            </a:r>
            <a:r>
              <a:rPr lang="ru-RU" dirty="0" smtClean="0"/>
              <a:t> </a:t>
            </a:r>
            <a:r>
              <a:rPr lang="ru-RU" dirty="0"/>
              <a:t>вкрутую четыре яйца. </a:t>
            </a:r>
            <a:r>
              <a:rPr lang="ru-RU" dirty="0" smtClean="0"/>
              <a:t>Охлади</a:t>
            </a:r>
            <a:r>
              <a:rPr lang="ru-RU" b="1" dirty="0" smtClean="0"/>
              <a:t>…</a:t>
            </a:r>
            <a:r>
              <a:rPr lang="ru-RU" dirty="0" smtClean="0"/>
              <a:t> </a:t>
            </a:r>
            <a:r>
              <a:rPr lang="ru-RU" dirty="0"/>
              <a:t>их, </a:t>
            </a:r>
            <a:r>
              <a:rPr lang="ru-RU" dirty="0" smtClean="0"/>
              <a:t>очисти</a:t>
            </a:r>
            <a:r>
              <a:rPr lang="ru-RU" b="1" dirty="0" smtClean="0"/>
              <a:t>…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измельчи</a:t>
            </a:r>
            <a:r>
              <a:rPr lang="ru-RU" b="1" dirty="0" smtClean="0"/>
              <a:t>…</a:t>
            </a:r>
            <a:r>
              <a:rPr lang="ru-RU" dirty="0" smtClean="0"/>
              <a:t> </a:t>
            </a:r>
            <a:r>
              <a:rPr lang="ru-RU" dirty="0"/>
              <a:t>ножом.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Одно яйцо </a:t>
            </a:r>
            <a:r>
              <a:rPr lang="ru-RU" dirty="0" err="1" smtClean="0"/>
              <a:t>остави</a:t>
            </a:r>
            <a:r>
              <a:rPr lang="ru-RU" b="1" dirty="0" smtClean="0"/>
              <a:t>…</a:t>
            </a:r>
            <a:r>
              <a:rPr lang="ru-RU" dirty="0" smtClean="0"/>
              <a:t> для </a:t>
            </a:r>
            <a:r>
              <a:rPr lang="ru-RU" dirty="0"/>
              <a:t>украшения салата.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577580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520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Затем мелко </a:t>
            </a:r>
            <a:r>
              <a:rPr lang="ru-RU" sz="3200" dirty="0" smtClean="0"/>
              <a:t>пореже</a:t>
            </a:r>
            <a:r>
              <a:rPr lang="ru-RU" sz="3200" b="1" dirty="0" smtClean="0"/>
              <a:t>…</a:t>
            </a:r>
            <a:r>
              <a:rPr lang="ru-RU" sz="3200" dirty="0" smtClean="0"/>
              <a:t> луковицу</a:t>
            </a:r>
            <a:r>
              <a:rPr lang="ru-RU" sz="32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02316"/>
            <a:ext cx="4453086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38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48880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 тарелку </a:t>
            </a:r>
            <a:r>
              <a:rPr lang="ru-RU" sz="3200" dirty="0" smtClean="0"/>
              <a:t>выложи</a:t>
            </a:r>
            <a:r>
              <a:rPr lang="ru-RU" sz="3200" b="1" dirty="0" smtClean="0"/>
              <a:t>…</a:t>
            </a:r>
            <a:r>
              <a:rPr lang="ru-RU" sz="3200" dirty="0" smtClean="0"/>
              <a:t> рыбные </a:t>
            </a:r>
            <a:r>
              <a:rPr lang="ru-RU" sz="3200" dirty="0"/>
              <a:t>консервы в масле.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281264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43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Перемешае</a:t>
            </a:r>
            <a:r>
              <a:rPr lang="ru-RU" b="1" dirty="0" smtClean="0"/>
              <a:t>…</a:t>
            </a:r>
            <a:r>
              <a:rPr lang="ru-RU" dirty="0" smtClean="0"/>
              <a:t> </a:t>
            </a:r>
            <a:r>
              <a:rPr lang="ru-RU" dirty="0"/>
              <a:t>с ними лук и яйца. </a:t>
            </a:r>
            <a:r>
              <a:rPr lang="ru-RU" dirty="0" err="1" smtClean="0"/>
              <a:t>Залье</a:t>
            </a:r>
            <a:r>
              <a:rPr lang="ru-RU" b="1" dirty="0" smtClean="0"/>
              <a:t>…</a:t>
            </a:r>
            <a:r>
              <a:rPr lang="ru-RU" dirty="0" smtClean="0"/>
              <a:t> </a:t>
            </a:r>
            <a:r>
              <a:rPr lang="ru-RU" dirty="0"/>
              <a:t>салат майонезом.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285128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15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060848"/>
            <a:ext cx="33843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Под конец </a:t>
            </a:r>
            <a:r>
              <a:rPr lang="ru-RU" sz="3200" dirty="0" err="1" smtClean="0"/>
              <a:t>украси</a:t>
            </a:r>
            <a:r>
              <a:rPr lang="ru-RU" sz="3200" b="1" dirty="0" smtClean="0"/>
              <a:t>…</a:t>
            </a:r>
            <a:r>
              <a:rPr lang="ru-RU" sz="3200" dirty="0" smtClean="0"/>
              <a:t> </a:t>
            </a:r>
            <a:r>
              <a:rPr lang="ru-RU" sz="3200" dirty="0"/>
              <a:t>его лилией из яйца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 За обедом </a:t>
            </a:r>
            <a:r>
              <a:rPr lang="ru-RU" sz="3200" dirty="0" smtClean="0"/>
              <a:t>угости… </a:t>
            </a:r>
            <a:r>
              <a:rPr lang="ru-RU" sz="3200" dirty="0"/>
              <a:t>своим салатом близких.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297660" cy="4286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83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Самостоятельная работа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Спишите, вставляя пропущенные буквы в окончания глаголов 2 лица единственного числа.</a:t>
            </a:r>
          </a:p>
          <a:p>
            <a:endParaRPr lang="ru-RU" sz="2800" dirty="0" smtClean="0"/>
          </a:p>
          <a:p>
            <a:r>
              <a:rPr lang="ru-RU" sz="2800" dirty="0" smtClean="0"/>
              <a:t>Измельчить  </a:t>
            </a:r>
            <a:r>
              <a:rPr lang="ru-RU" sz="2800" dirty="0"/>
              <a:t>– </a:t>
            </a:r>
            <a:r>
              <a:rPr lang="ru-RU" sz="2800" dirty="0" err="1"/>
              <a:t>измельчае</a:t>
            </a:r>
            <a:r>
              <a:rPr lang="ru-RU" sz="2800" dirty="0"/>
              <a:t>…</a:t>
            </a:r>
          </a:p>
          <a:p>
            <a:r>
              <a:rPr lang="ru-RU" sz="2800" dirty="0" smtClean="0"/>
              <a:t>Перемешать  </a:t>
            </a:r>
            <a:r>
              <a:rPr lang="ru-RU" sz="2800" dirty="0"/>
              <a:t>– </a:t>
            </a:r>
            <a:r>
              <a:rPr lang="ru-RU" sz="2800" dirty="0" err="1"/>
              <a:t>перемешивае</a:t>
            </a:r>
            <a:r>
              <a:rPr lang="ru-RU" sz="2800" dirty="0"/>
              <a:t>…</a:t>
            </a:r>
          </a:p>
          <a:p>
            <a:r>
              <a:rPr lang="ru-RU" sz="2800" dirty="0" smtClean="0"/>
              <a:t>Украсить  </a:t>
            </a:r>
            <a:r>
              <a:rPr lang="ru-RU" sz="2800" dirty="0"/>
              <a:t>– </a:t>
            </a:r>
            <a:r>
              <a:rPr lang="ru-RU" sz="2800" dirty="0" err="1"/>
              <a:t>украшае</a:t>
            </a:r>
            <a:r>
              <a:rPr lang="ru-RU" sz="2800" dirty="0"/>
              <a:t>…</a:t>
            </a:r>
          </a:p>
          <a:p>
            <a:r>
              <a:rPr lang="ru-RU" sz="2800" dirty="0" smtClean="0"/>
              <a:t>Залить  </a:t>
            </a:r>
            <a:r>
              <a:rPr lang="ru-RU" sz="2800" dirty="0"/>
              <a:t>– </a:t>
            </a:r>
            <a:r>
              <a:rPr lang="ru-RU" sz="2800" dirty="0" err="1"/>
              <a:t>заливае</a:t>
            </a:r>
            <a:r>
              <a:rPr lang="ru-RU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712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по памяти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14096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Аппетит приходит во время еды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15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784"/>
            <a:ext cx="4644007" cy="337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-46323"/>
            <a:ext cx="4496977" cy="3393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6" y="3347209"/>
            <a:ext cx="4499993" cy="348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210"/>
            <a:ext cx="4644008" cy="348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87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348880"/>
            <a:ext cx="6326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урок 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Основа здорового питания – это разнообразное меню и прием пищи в определенное время.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5247943" cy="4536504"/>
          </a:xfrm>
        </p:spPr>
      </p:pic>
    </p:spTree>
    <p:extLst>
      <p:ext uri="{BB962C8B-B14F-4D97-AF65-F5344CB8AC3E}">
        <p14:creationId xmlns:p14="http://schemas.microsoft.com/office/powerpoint/2010/main" val="38175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Глагол       обозначает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15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предмет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признак предмета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действие предмета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Отвечает на вопросы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4100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</a:rPr>
              <a:t>то? Что?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Какой? Какая? Какое? Какие?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Что делать? Что сделать?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 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 smtClean="0"/>
              <a:t>    Изменяется по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692696"/>
            <a:ext cx="4038600" cy="5390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родам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числам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падежам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временам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лицам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 smtClean="0"/>
              <a:t>В предложении бывает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подлежащим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сказуемым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второстепенным членом предложения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9766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оставьте глаголы </a:t>
            </a:r>
            <a:r>
              <a:rPr lang="ru-RU" sz="2800" dirty="0"/>
              <a:t>во </a:t>
            </a:r>
            <a:r>
              <a:rPr lang="ru-RU" sz="2800" dirty="0" smtClean="0"/>
              <a:t>2-ом  </a:t>
            </a:r>
            <a:r>
              <a:rPr lang="ru-RU" sz="2800" dirty="0"/>
              <a:t>лице единственного числа.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Варить – ты (что делаешь?) – варишь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Резать – ты (что делаешь?) – </a:t>
            </a:r>
          </a:p>
          <a:p>
            <a:pPr marL="0" indent="0">
              <a:buNone/>
            </a:pPr>
            <a:r>
              <a:rPr lang="ru-RU" dirty="0" smtClean="0"/>
              <a:t>Угощать </a:t>
            </a:r>
            <a:r>
              <a:rPr lang="ru-RU" dirty="0"/>
              <a:t>- ты (что делаешь?) </a:t>
            </a:r>
            <a:r>
              <a:rPr lang="ru-RU" dirty="0" smtClean="0"/>
              <a:t>–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Жарить </a:t>
            </a:r>
            <a:r>
              <a:rPr lang="ru-RU" dirty="0"/>
              <a:t>- ты (что делаешь?) – </a:t>
            </a:r>
          </a:p>
          <a:p>
            <a:pPr marL="0" indent="0">
              <a:buNone/>
            </a:pPr>
            <a:r>
              <a:rPr lang="ru-RU" dirty="0" smtClean="0"/>
              <a:t>Чистить </a:t>
            </a:r>
            <a:r>
              <a:rPr lang="ru-RU" dirty="0"/>
              <a:t>- ты (что делаешь?) </a:t>
            </a:r>
            <a:r>
              <a:rPr lang="ru-RU" dirty="0" smtClean="0"/>
              <a:t>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6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приготовить рыбный салат.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Салаты </a:t>
            </a:r>
            <a:r>
              <a:rPr lang="ru-RU" dirty="0"/>
              <a:t>– вкусная и питательная пища. Вот как можно приготовить рыбный салат.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320480" cy="3419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44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317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Основа здорового питания – это разнообразное меню и прием пищи в определенное время.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Поставьте глаголы во 2-ом  лице единственного числа.</vt:lpstr>
      <vt:lpstr>Как приготовить рыбный салат.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Письмо по памяти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uzer</cp:lastModifiedBy>
  <cp:revision>21</cp:revision>
  <dcterms:created xsi:type="dcterms:W3CDTF">2013-08-20T23:50:31Z</dcterms:created>
  <dcterms:modified xsi:type="dcterms:W3CDTF">2014-01-31T15:16:45Z</dcterms:modified>
</cp:coreProperties>
</file>