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426.xml" ContentType="application/vnd.openxmlformats-officedocument.presentationml.slide+xml"/>
  <Override PartName="/ppt/slides/slide473.xml" ContentType="application/vnd.openxmlformats-officedocument.presentationml.slide+xml"/>
  <Override PartName="/ppt/slides/slide120.xml" ContentType="application/vnd.openxmlformats-officedocument.presentationml.slide+xml"/>
  <Override PartName="/ppt/slides/slide218.xml" ContentType="application/vnd.openxmlformats-officedocument.presentationml.slide+xml"/>
  <Override PartName="/ppt/slides/slide265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388.xml" ContentType="application/vnd.openxmlformats-officedocument.presentationml.slide+xml"/>
  <Override PartName="/ppt/slides/slide404.xml" ContentType="application/vnd.openxmlformats-officedocument.presentationml.slide+xml"/>
  <Override PartName="/ppt/slides/slide451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s/slide243.xml" ContentType="application/vnd.openxmlformats-officedocument.presentationml.slide+xml"/>
  <Override PartName="/ppt/slides/slide290.xml" ContentType="application/vnd.openxmlformats-officedocument.presentationml.slide+xml"/>
  <Override PartName="/ppt/slides/slide221.xml" ContentType="application/vnd.openxmlformats-officedocument.presentationml.slide+xml"/>
  <Override PartName="/ppt/slides/slide319.xml" ContentType="application/vnd.openxmlformats-officedocument.presentationml.slide+xml"/>
  <Override PartName="/ppt/slides/slide366.xml" ContentType="application/vnd.openxmlformats-officedocument.presentationml.slide+xml"/>
  <Override PartName="/ppt/slides/slide505.xml" ContentType="application/vnd.openxmlformats-officedocument.presentationml.slide+xml"/>
  <Override PartName="/ppt/slides/slide158.xml" ContentType="application/vnd.openxmlformats-officedocument.presentationml.slide+xml"/>
  <Override PartName="/ppt/slides/slide344.xml" ContentType="application/vnd.openxmlformats-officedocument.presentationml.slide+xml"/>
  <Override PartName="/ppt/slides/slide391.xml" ContentType="application/vnd.openxmlformats-officedocument.presentationml.slide+xml"/>
  <Override PartName="/ppt/slides/slide48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467.xml" ContentType="application/vnd.openxmlformats-officedocument.presentationml.slide+xml"/>
  <Default Extension="xlsx" ContentType="application/vnd.openxmlformats-officedocument.spreadsheetml.sheet"/>
  <Override PartName="/ppt/slides/slide88.xml" ContentType="application/vnd.openxmlformats-officedocument.presentationml.slide+xml"/>
  <Override PartName="/ppt/slides/slide259.xml" ContentType="application/vnd.openxmlformats-officedocument.presentationml.slide+xml"/>
  <Override PartName="/ppt/slides/slide322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Override PartName="/ppt/slides/slide161.xml" ContentType="application/vnd.openxmlformats-officedocument.presentationml.slide+xml"/>
  <Override PartName="/ppt/slides/slide300.xml" ContentType="application/vnd.openxmlformats-officedocument.presentationml.slide+xml"/>
  <Override PartName="/ppt/slides/slide445.xml" ContentType="application/vnd.openxmlformats-officedocument.presentationml.slide+xml"/>
  <Override PartName="/ppt/slides/slide492.xml" ContentType="application/vnd.openxmlformats-officedocument.presentationml.slide+xml"/>
  <Default Extension="png" ContentType="image/png"/>
  <Override PartName="/ppt/slides/slide237.xml" ContentType="application/vnd.openxmlformats-officedocument.presentationml.slide+xml"/>
  <Override PartName="/ppt/slides/slide284.xml" ContentType="application/vnd.openxmlformats-officedocument.presentationml.slide+xml"/>
  <Override PartName="/ppt/slides/slide423.xml" ContentType="application/vnd.openxmlformats-officedocument.presentationml.slide+xml"/>
  <Override PartName="/ppt/slides/slide470.xml" ContentType="application/vnd.openxmlformats-officedocument.presentationml.slide+xml"/>
  <Override PartName="/ppt/theme/theme2.xml" ContentType="application/vnd.openxmlformats-officedocument.theme+xml"/>
  <Override PartName="/ppt/slides/slide44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62.xml" ContentType="application/vnd.openxmlformats-officedocument.presentationml.slide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401.xml" ContentType="application/vnd.openxmlformats-officedocument.presentationml.slide+xml"/>
  <Override PartName="/ppt/slides/slide240.xml" ContentType="application/vnd.openxmlformats-officedocument.presentationml.slide+xml"/>
  <Override PartName="/ppt/slides/slide338.xml" ContentType="application/vnd.openxmlformats-officedocument.presentationml.slide+xml"/>
  <Override PartName="/ppt/slides/slide385.xml" ContentType="application/vnd.openxmlformats-officedocument.presentationml.slide+xml"/>
  <Override PartName="/ppt/slides/slide177.xml" ContentType="application/vnd.openxmlformats-officedocument.presentationml.slide+xml"/>
  <Override PartName="/ppt/slides/slide316.xml" ContentType="application/vnd.openxmlformats-officedocument.presentationml.slide+xml"/>
  <Override PartName="/ppt/slides/slide363.xml" ContentType="application/vnd.openxmlformats-officedocument.presentationml.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439.xml" ContentType="application/vnd.openxmlformats-officedocument.presentationml.slide+xml"/>
  <Override PartName="/ppt/slides/slide486.xml" ContentType="application/vnd.openxmlformats-officedocument.presentationml.slide+xml"/>
  <Override PartName="/ppt/slides/slide502.xml" ContentType="application/vnd.openxmlformats-officedocument.presentationml.slide+xml"/>
  <Override PartName="/ppt/slides/slide278.xml" ContentType="application/vnd.openxmlformats-officedocument.presentationml.slide+xml"/>
  <Override PartName="/ppt/slides/slide341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slides/slide417.xml" ContentType="application/vnd.openxmlformats-officedocument.presentationml.slide+xml"/>
  <Override PartName="/ppt/slides/slide464.xml" ContentType="application/vnd.openxmlformats-officedocument.presentationml.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s/slide256.xml" ContentType="application/vnd.openxmlformats-officedocument.presentationml.slide+xml"/>
  <Override PartName="/ppt/slides/slide442.xml" ContentType="application/vnd.openxmlformats-officedocument.presentationml.slide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slides/slide234.xml" ContentType="application/vnd.openxmlformats-officedocument.presentationml.slide+xml"/>
  <Override PartName="/ppt/slides/slide281.xml" ContentType="application/vnd.openxmlformats-officedocument.presentationml.slide+xml"/>
  <Override PartName="/ppt/slides/slide379.xml" ContentType="application/vnd.openxmlformats-officedocument.presentationml.slide+xml"/>
  <Override PartName="/ppt/slides/slide41.xml" ContentType="application/vnd.openxmlformats-officedocument.presentationml.slide+xml"/>
  <Override PartName="/ppt/slides/slide357.xml" ContentType="application/vnd.openxmlformats-officedocument.presentationml.slide+xml"/>
  <Override PartName="/ppt/slides/slide420.xml" ContentType="application/vnd.openxmlformats-officedocument.presentationml.slide+xml"/>
  <Override PartName="/ppt/slides/slide518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335.xml" ContentType="application/vnd.openxmlformats-officedocument.presentationml.slide+xml"/>
  <Override PartName="/ppt/slides/slide382.xml" ContentType="application/vnd.openxmlformats-officedocument.presentationml.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slides/slide458.xml" ContentType="application/vnd.openxmlformats-officedocument.presentationml.slide+xml"/>
  <Override PartName="/ppt/slides/slide521.xml" ContentType="application/vnd.openxmlformats-officedocument.presentationml.slide+xml"/>
  <Override PartName="/ppt/slides/slide7.xml" ContentType="application/vnd.openxmlformats-officedocument.presentationml.slide+xml"/>
  <Override PartName="/ppt/slides/slide297.xml" ContentType="application/vnd.openxmlformats-officedocument.presentationml.slide+xml"/>
  <Override PartName="/ppt/slides/slide313.xml" ContentType="application/vnd.openxmlformats-officedocument.presentationml.slide+xml"/>
  <Override PartName="/ppt/slides/slide360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52.xml" ContentType="application/vnd.openxmlformats-officedocument.presentationml.slide+xml"/>
  <Override PartName="/ppt/slides/slide436.xml" ContentType="application/vnd.openxmlformats-officedocument.presentationml.slide+xml"/>
  <Override PartName="/ppt/slides/slide48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30.xml" ContentType="application/vnd.openxmlformats-officedocument.presentationml.slide+xml"/>
  <Override PartName="/ppt/slides/slide228.xml" ContentType="application/vnd.openxmlformats-officedocument.presentationml.slide+xml"/>
  <Override PartName="/ppt/slides/slide275.xml" ContentType="application/vnd.openxmlformats-officedocument.presentationml.slide+xml"/>
  <Override PartName="/ppt/slides/slide414.xml" ContentType="application/vnd.openxmlformats-officedocument.presentationml.slide+xml"/>
  <Override PartName="/ppt/slides/slide461.xml" ContentType="application/vnd.openxmlformats-officedocument.presentationml.slide+xml"/>
  <Override PartName="/ppt/slides/slide35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53.xml" ContentType="application/vnd.openxmlformats-officedocument.presentationml.slide+xml"/>
  <Override PartName="/ppt/slides/slide398.xml" ContentType="application/vnd.openxmlformats-officedocument.presentationml.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s/slide329.xml" ContentType="application/vnd.openxmlformats-officedocument.presentationml.slide+xml"/>
  <Override PartName="/ppt/slides/slide376.xml" ContentType="application/vnd.openxmlformats-officedocument.presentationml.slide+xml"/>
  <Override PartName="/ppt/slides/slide168.xml" ContentType="application/vnd.openxmlformats-officedocument.presentationml.slide+xml"/>
  <Override PartName="/ppt/slides/slide231.xml" ContentType="application/vnd.openxmlformats-officedocument.presentationml.slide+xml"/>
  <Override PartName="/ppt/slides/slide515.xml" ContentType="application/vnd.openxmlformats-officedocument.presentationml.slide+xml"/>
  <Override PartName="/ppt/slides/slide157.xml" ContentType="application/vnd.openxmlformats-officedocument.presentationml.slide+xml"/>
  <Override PartName="/ppt/slides/slide220.xml" ContentType="application/vnd.openxmlformats-officedocument.presentationml.slide+xml"/>
  <Override PartName="/ppt/slides/slide307.xml" ContentType="application/vnd.openxmlformats-officedocument.presentationml.slide+xml"/>
  <Override PartName="/ppt/slides/slide354.xml" ContentType="application/vnd.openxmlformats-officedocument.presentationml.slide+xml"/>
  <Override PartName="/ppt/slides/slide488.xml" ContentType="application/vnd.openxmlformats-officedocument.presentationml.slide+xml"/>
  <Override PartName="/ppt/slides/slide499.xml" ContentType="application/vnd.openxmlformats-officedocument.presentationml.slide+xml"/>
  <Override PartName="/ppt/slides/slide504.xml" ContentType="application/vnd.openxmlformats-officedocument.presentationml.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slides/slide332.xml" ContentType="application/vnd.openxmlformats-officedocument.presentationml.slide+xml"/>
  <Override PartName="/ppt/slides/slide343.xml" ContentType="application/vnd.openxmlformats-officedocument.presentationml.slide+xml"/>
  <Override PartName="/ppt/slides/slide390.xml" ContentType="application/vnd.openxmlformats-officedocument.presentationml.slide+xml"/>
  <Override PartName="/ppt/slides/slide477.xml" ContentType="application/vnd.openxmlformats-officedocument.presentationml.slide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69.xml" ContentType="application/vnd.openxmlformats-officedocument.presentationml.slide+xml"/>
  <Override PartName="/ppt/slides/slide321.xml" ContentType="application/vnd.openxmlformats-officedocument.presentationml.slide+xml"/>
  <Override PartName="/ppt/slides/slide419.xml" ContentType="application/vnd.openxmlformats-officedocument.presentationml.slide+xml"/>
  <Override PartName="/ppt/slides/slide466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slides/slide310.xml" ContentType="application/vnd.openxmlformats-officedocument.presentationml.slide+xml"/>
  <Override PartName="/ppt/slides/slide408.xml" ContentType="application/vnd.openxmlformats-officedocument.presentationml.slide+xml"/>
  <Override PartName="/ppt/slides/slide444.xml" ContentType="application/vnd.openxmlformats-officedocument.presentationml.slide+xml"/>
  <Override PartName="/ppt/slides/slide455.xml" ContentType="application/vnd.openxmlformats-officedocument.presentationml.slide+xml"/>
  <Override PartName="/ppt/slides/slide491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236.xml" ContentType="application/vnd.openxmlformats-officedocument.presentationml.slide+xml"/>
  <Override PartName="/ppt/slides/slide247.xml" ContentType="application/vnd.openxmlformats-officedocument.presentationml.slide+xml"/>
  <Override PartName="/ppt/slides/slide283.xml" ContentType="application/vnd.openxmlformats-officedocument.presentationml.slide+xml"/>
  <Override PartName="/ppt/slides/slide294.xml" ContentType="application/vnd.openxmlformats-officedocument.presentationml.slide+xml"/>
  <Override PartName="/ppt/slides/slide433.xml" ContentType="application/vnd.openxmlformats-officedocument.presentationml.slide+xml"/>
  <Override PartName="/ppt/slides/slide48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slides/slide272.xml" ContentType="application/vnd.openxmlformats-officedocument.presentationml.slide+xml"/>
  <Override PartName="/ppt/slides/slide422.xml" ContentType="application/vnd.openxmlformats-officedocument.presentationml.slide+xml"/>
  <Override PartName="/ppt/slides/slide509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261.xml" ContentType="application/vnd.openxmlformats-officedocument.presentationml.slide+xml"/>
  <Override PartName="/ppt/slides/slide348.xml" ContentType="application/vnd.openxmlformats-officedocument.presentationml.slide+xml"/>
  <Override PartName="/ppt/slides/slide359.xml" ContentType="application/vnd.openxmlformats-officedocument.presentationml.slide+xml"/>
  <Override PartName="/ppt/slides/slide395.xml" ContentType="application/vnd.openxmlformats-officedocument.presentationml.slide+xml"/>
  <Override PartName="/ppt/slides/slide400.xml" ContentType="application/vnd.openxmlformats-officedocument.presentationml.slide+xml"/>
  <Override PartName="/ppt/slides/slide4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ppt/slides/slide337.xml" ContentType="application/vnd.openxmlformats-officedocument.presentationml.slide+xml"/>
  <Override PartName="/ppt/slides/slide384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326.xml" ContentType="application/vnd.openxmlformats-officedocument.presentationml.slide+xml"/>
  <Override PartName="/ppt/slides/slide373.xml" ContentType="application/vnd.openxmlformats-officedocument.presentationml.slide+xml"/>
  <Override PartName="/ppt/slides/slide512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299.xml" ContentType="application/vnd.openxmlformats-officedocument.presentationml.slide+xml"/>
  <Override PartName="/ppt/slides/slide304.xml" ContentType="application/vnd.openxmlformats-officedocument.presentationml.slide+xml"/>
  <Override PartName="/ppt/slides/slide315.xml" ContentType="application/vnd.openxmlformats-officedocument.presentationml.slide+xml"/>
  <Override PartName="/ppt/slides/slide351.xml" ContentType="application/vnd.openxmlformats-officedocument.presentationml.slide+xml"/>
  <Override PartName="/ppt/slides/slide362.xml" ContentType="application/vnd.openxmlformats-officedocument.presentationml.slide+xml"/>
  <Override PartName="/ppt/slides/slide449.xml" ContentType="application/vnd.openxmlformats-officedocument.presentationml.slide+xml"/>
  <Override PartName="/ppt/slides/slide496.xml" ContentType="application/vnd.openxmlformats-officedocument.presentationml.slide+xml"/>
  <Override PartName="/ppt/slides/slide501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slides/slide288.xml" ContentType="application/vnd.openxmlformats-officedocument.presentationml.slide+xml"/>
  <Override PartName="/ppt/slides/slide340.xml" ContentType="application/vnd.openxmlformats-officedocument.presentationml.slide+xml"/>
  <Override PartName="/ppt/slides/slide438.xml" ContentType="application/vnd.openxmlformats-officedocument.presentationml.slide+xml"/>
  <Override PartName="/ppt/slides/slide485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s/slide277.xml" ContentType="application/vnd.openxmlformats-officedocument.presentationml.slide+xml"/>
  <Override PartName="/ppt/slides/slide416.xml" ContentType="application/vnd.openxmlformats-officedocument.presentationml.slide+xml"/>
  <Override PartName="/ppt/slides/slide427.xml" ContentType="application/vnd.openxmlformats-officedocument.presentationml.slide+xml"/>
  <Override PartName="/ppt/slides/slide463.xml" ContentType="application/vnd.openxmlformats-officedocument.presentationml.slide+xml"/>
  <Override PartName="/ppt/slides/slide474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slides/slide255.xml" ContentType="application/vnd.openxmlformats-officedocument.presentationml.slide+xml"/>
  <Override PartName="/ppt/slides/slide266.xml" ContentType="application/vnd.openxmlformats-officedocument.presentationml.slide+xml"/>
  <Override PartName="/ppt/slides/slide405.xml" ContentType="application/vnd.openxmlformats-officedocument.presentationml.slide+xml"/>
  <Override PartName="/ppt/slides/slide452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244.xml" ContentType="application/vnd.openxmlformats-officedocument.presentationml.slide+xml"/>
  <Override PartName="/ppt/slides/slide291.xml" ContentType="application/vnd.openxmlformats-officedocument.presentationml.slide+xml"/>
  <Override PartName="/ppt/slides/slide378.xml" ContentType="application/vnd.openxmlformats-officedocument.presentationml.slide+xml"/>
  <Override PartName="/ppt/slides/slide389.xml" ContentType="application/vnd.openxmlformats-officedocument.presentationml.slide+xml"/>
  <Override PartName="/ppt/slides/slide441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slides/slide280.xml" ContentType="application/vnd.openxmlformats-officedocument.presentationml.slide+xml"/>
  <Override PartName="/ppt/slides/slide367.xml" ContentType="application/vnd.openxmlformats-officedocument.presentationml.slide+xml"/>
  <Override PartName="/ppt/slides/slide430.xml" ContentType="application/vnd.openxmlformats-officedocument.presentationml.slide+xml"/>
  <Override PartName="/ppt/slides/slide517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slides/slide309.xml" ContentType="application/vnd.openxmlformats-officedocument.presentationml.slide+xml"/>
  <Override PartName="/ppt/slides/slide356.xml" ContentType="application/vnd.openxmlformats-officedocument.presentationml.slide+xml"/>
  <Override PartName="/ppt/slides/slide506.xml" ContentType="application/vnd.openxmlformats-officedocument.presentationml.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slides/slide345.xml" ContentType="application/vnd.openxmlformats-officedocument.presentationml.slide+xml"/>
  <Override PartName="/ppt/slides/slide392.xml" ContentType="application/vnd.openxmlformats-officedocument.presentationml.slide+xml"/>
  <Override PartName="/ppt/slides/slide479.xml" ContentType="application/vnd.openxmlformats-officedocument.presentationml.slide+xml"/>
  <Default Extension="gif" ContentType="image/gif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323.xml" ContentType="application/vnd.openxmlformats-officedocument.presentationml.slide+xml"/>
  <Override PartName="/ppt/slides/slide334.xml" ContentType="application/vnd.openxmlformats-officedocument.presentationml.slide+xml"/>
  <Override PartName="/ppt/slides/slide370.xml" ContentType="application/vnd.openxmlformats-officedocument.presentationml.slide+xml"/>
  <Override PartName="/ppt/slides/slide381.xml" ContentType="application/vnd.openxmlformats-officedocument.presentationml.slide+xml"/>
  <Override PartName="/ppt/slides/slide468.xml" ContentType="application/vnd.openxmlformats-officedocument.presentationml.slide+xml"/>
  <Override PartName="/ppt/slides/slide520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slides/slide312.xml" ContentType="application/vnd.openxmlformats-officedocument.presentationml.slide+xml"/>
  <Override PartName="/ppt/slides/slide446.xml" ContentType="application/vnd.openxmlformats-officedocument.presentationml.slide+xml"/>
  <Override PartName="/ppt/slides/slide457.xml" ContentType="application/vnd.openxmlformats-officedocument.presentationml.slide+xml"/>
  <Override PartName="/ppt/slides/slide493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s/slide238.xml" ContentType="application/vnd.openxmlformats-officedocument.presentationml.slide+xml"/>
  <Override PartName="/ppt/slides/slide249.xml" ContentType="application/vnd.openxmlformats-officedocument.presentationml.slide+xml"/>
  <Override PartName="/ppt/slides/slide285.xml" ContentType="application/vnd.openxmlformats-officedocument.presentationml.slide+xml"/>
  <Override PartName="/ppt/slides/slide296.xml" ContentType="application/vnd.openxmlformats-officedocument.presentationml.slide+xml"/>
  <Override PartName="/ppt/slides/slide301.xml" ContentType="application/vnd.openxmlformats-officedocument.presentationml.slide+xml"/>
  <Override PartName="/ppt/slides/slide435.xml" ContentType="application/vnd.openxmlformats-officedocument.presentationml.slide+xml"/>
  <Override PartName="/ppt/slides/slide48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slides/slide227.xml" ContentType="application/vnd.openxmlformats-officedocument.presentationml.slide+xml"/>
  <Override PartName="/ppt/slides/slide274.xml" ContentType="application/vnd.openxmlformats-officedocument.presentationml.slide+xml"/>
  <Override PartName="/ppt/slides/slide424.xml" ContentType="application/vnd.openxmlformats-officedocument.presentationml.slide+xml"/>
  <Override PartName="/ppt/slides/slide471.xml" ContentType="application/vnd.openxmlformats-officedocument.presentationml.slide+xml"/>
  <Override PartName="/ppt/theme/theme3.xml" ContentType="application/vnd.openxmlformats-officedocument.them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s/slide216.xml" ContentType="application/vnd.openxmlformats-officedocument.presentationml.slide+xml"/>
  <Override PartName="/ppt/slides/slide263.xml" ContentType="application/vnd.openxmlformats-officedocument.presentationml.slide+xml"/>
  <Override PartName="/ppt/slides/slide397.xml" ContentType="application/vnd.openxmlformats-officedocument.presentationml.slide+xml"/>
  <Override PartName="/ppt/slides/slide402.xml" ContentType="application/vnd.openxmlformats-officedocument.presentationml.slide+xml"/>
  <Override PartName="/ppt/slides/slide413.xml" ContentType="application/vnd.openxmlformats-officedocument.presentationml.slide+xml"/>
  <Override PartName="/ppt/slides/slide46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41.xml" ContentType="application/vnd.openxmlformats-officedocument.presentationml.slide+xml"/>
  <Override PartName="/ppt/slides/slide252.xml" ContentType="application/vnd.openxmlformats-officedocument.presentationml.slide+xml"/>
  <Override PartName="/ppt/slides/slide339.xml" ContentType="application/vnd.openxmlformats-officedocument.presentationml.slide+xml"/>
  <Override PartName="/ppt/slides/slide386.xml" ContentType="application/vnd.openxmlformats-officedocument.presentationml.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s/slide230.xml" ContentType="application/vnd.openxmlformats-officedocument.presentationml.slide+xml"/>
  <Override PartName="/ppt/slides/slide328.xml" ContentType="application/vnd.openxmlformats-officedocument.presentationml.slide+xml"/>
  <Override PartName="/ppt/slides/slide375.xml" ContentType="application/vnd.openxmlformats-officedocument.presentationml.slide+xml"/>
  <Override PartName="/ppt/slides/slide51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67.xml" ContentType="application/vnd.openxmlformats-officedocument.presentationml.slide+xml"/>
  <Override PartName="/ppt/slides/slide306.xml" ContentType="application/vnd.openxmlformats-officedocument.presentationml.slide+xml"/>
  <Override PartName="/ppt/slides/slide317.xml" ContentType="application/vnd.openxmlformats-officedocument.presentationml.slide+xml"/>
  <Override PartName="/ppt/slides/slide353.xml" ContentType="application/vnd.openxmlformats-officedocument.presentationml.slide+xml"/>
  <Override PartName="/ppt/slides/slide364.xml" ContentType="application/vnd.openxmlformats-officedocument.presentationml.slide+xml"/>
  <Override PartName="/ppt/slides/slide498.xml" ContentType="application/vnd.openxmlformats-officedocument.presentationml.slide+xml"/>
  <Override PartName="/ppt/slides/slide503.xml" ContentType="application/vnd.openxmlformats-officedocument.presentationml.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slides/slide342.xml" ContentType="application/vnd.openxmlformats-officedocument.presentationml.slide+xml"/>
  <Override PartName="/ppt/slides/slide487.xml" ContentType="application/vnd.openxmlformats-officedocument.presentationml.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slides/slide279.xml" ContentType="application/vnd.openxmlformats-officedocument.presentationml.slide+xml"/>
  <Override PartName="/ppt/slides/slide331.xml" ContentType="application/vnd.openxmlformats-officedocument.presentationml.slide+xml"/>
  <Override PartName="/ppt/slides/slide418.xml" ContentType="application/vnd.openxmlformats-officedocument.presentationml.slide+xml"/>
  <Override PartName="/ppt/slides/slide429.xml" ContentType="application/vnd.openxmlformats-officedocument.presentationml.slide+xml"/>
  <Override PartName="/ppt/slides/slide465.xml" ContentType="application/vnd.openxmlformats-officedocument.presentationml.slide+xml"/>
  <Override PartName="/ppt/slides/slide476.xml" ContentType="application/vnd.openxmlformats-officedocument.presentationml.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slides/slide257.xml" ContentType="application/vnd.openxmlformats-officedocument.presentationml.slide+xml"/>
  <Override PartName="/ppt/slides/slide268.xml" ContentType="application/vnd.openxmlformats-officedocument.presentationml.slide+xml"/>
  <Override PartName="/ppt/slides/slide320.xml" ContentType="application/vnd.openxmlformats-officedocument.presentationml.slide+xml"/>
  <Override PartName="/ppt/slides/slide407.xml" ContentType="application/vnd.openxmlformats-officedocument.presentationml.slide+xml"/>
  <Override PartName="/ppt/slides/slide454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246.xml" ContentType="application/vnd.openxmlformats-officedocument.presentationml.slide+xml"/>
  <Override PartName="/ppt/slides/slide293.xml" ContentType="application/vnd.openxmlformats-officedocument.presentationml.slide+xml"/>
  <Override PartName="/ppt/slides/slide443.xml" ContentType="application/vnd.openxmlformats-officedocument.presentationml.slide+xml"/>
  <Override PartName="/ppt/slides/slide49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53.xml" ContentType="application/vnd.openxmlformats-officedocument.presentationml.slide+xml"/>
  <Override PartName="/ppt/slides/slide235.xml" ContentType="application/vnd.openxmlformats-officedocument.presentationml.slide+xml"/>
  <Override PartName="/ppt/slides/slide282.xml" ContentType="application/vnd.openxmlformats-officedocument.presentationml.slide+xml"/>
  <Override PartName="/ppt/slides/slide369.xml" ContentType="application/vnd.openxmlformats-officedocument.presentationml.slide+xml"/>
  <Override PartName="/ppt/slides/slide421.xml" ContentType="application/vnd.openxmlformats-officedocument.presentationml.slide+xml"/>
  <Override PartName="/ppt/slides/slide432.xml" ContentType="application/vnd.openxmlformats-officedocument.presentationml.slide+xml"/>
  <Override PartName="/ppt/slides/slide519.xml" ContentType="application/vnd.openxmlformats-officedocument.presentationml.slide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60.xml" ContentType="application/vnd.openxmlformats-officedocument.presentationml.slide+xml"/>
  <Override PartName="/ppt/slides/slide271.xml" ContentType="application/vnd.openxmlformats-officedocument.presentationml.slide+xml"/>
  <Override PartName="/ppt/slides/slide358.xml" ContentType="application/vnd.openxmlformats-officedocument.presentationml.slide+xml"/>
  <Override PartName="/ppt/slides/slide410.xml" ContentType="application/vnd.openxmlformats-officedocument.presentationml.slide+xml"/>
  <Override PartName="/ppt/slides/slide508.xml" ContentType="application/vnd.openxmlformats-officedocument.presentationml.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347.xml" ContentType="application/vnd.openxmlformats-officedocument.presentationml.slide+xml"/>
  <Override PartName="/ppt/slides/slide394.xml" ContentType="application/vnd.openxmlformats-officedocument.presentationml.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slides/slide325.xml" ContentType="application/vnd.openxmlformats-officedocument.presentationml.slide+xml"/>
  <Override PartName="/ppt/slides/slide336.xml" ContentType="application/vnd.openxmlformats-officedocument.presentationml.slide+xml"/>
  <Override PartName="/ppt/slides/slide372.xml" ContentType="application/vnd.openxmlformats-officedocument.presentationml.slide+xml"/>
  <Override PartName="/ppt/slides/slide383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314.xml" ContentType="application/vnd.openxmlformats-officedocument.presentationml.slide+xml"/>
  <Override PartName="/ppt/slides/slide361.xml" ContentType="application/vnd.openxmlformats-officedocument.presentationml.slide+xml"/>
  <Override PartName="/ppt/slides/slide448.xml" ContentType="application/vnd.openxmlformats-officedocument.presentationml.slide+xml"/>
  <Override PartName="/ppt/slides/slide459.xml" ContentType="application/vnd.openxmlformats-officedocument.presentationml.slide+xml"/>
  <Override PartName="/ppt/slides/slide495.xml" ContentType="application/vnd.openxmlformats-officedocument.presentationml.slide+xml"/>
  <Override PartName="/ppt/slides/slide511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slides/slide287.xml" ContentType="application/vnd.openxmlformats-officedocument.presentationml.slide+xml"/>
  <Override PartName="/ppt/slides/slide298.xml" ContentType="application/vnd.openxmlformats-officedocument.presentationml.slide+xml"/>
  <Override PartName="/ppt/slides/slide303.xml" ContentType="application/vnd.openxmlformats-officedocument.presentationml.slide+xml"/>
  <Override PartName="/ppt/slides/slide350.xml" ContentType="application/vnd.openxmlformats-officedocument.presentationml.slide+xml"/>
  <Override PartName="/ppt/slides/slide437.xml" ContentType="application/vnd.openxmlformats-officedocument.presentationml.slide+xml"/>
  <Override PartName="/ppt/slides/slide484.xml" ContentType="application/vnd.openxmlformats-officedocument.presentationml.slide+xml"/>
  <Override PartName="/ppt/slides/slide500.xml" ContentType="application/vnd.openxmlformats-officedocument.presentationml.slide+xml"/>
  <Override PartName="/ppt/slides/slide58.xml" ContentType="application/vnd.openxmlformats-officedocument.presentationml.slide+xml"/>
  <Override PartName="/ppt/slides/slide229.xml" ContentType="application/vnd.openxmlformats-officedocument.presentationml.slide+xml"/>
  <Override PartName="/ppt/slides/slide2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slides/slide399.xml" ContentType="application/vnd.openxmlformats-officedocument.presentationml.slide+xml"/>
  <Override PartName="/ppt/slides/slide415.xml" ContentType="application/vnd.openxmlformats-officedocument.presentationml.slide+xml"/>
  <Override PartName="/ppt/slides/slide462.xml" ContentType="application/vnd.openxmlformats-officedocument.presentationml.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slides/slide440.xml" ContentType="application/vnd.openxmlformats-officedocument.presentationml.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slides/slide377.xml" ContentType="application/vnd.openxmlformats-officedocument.presentationml.slide+xml"/>
  <Override PartName="/ppt/slides/slide51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69.xml" ContentType="application/vnd.openxmlformats-officedocument.presentationml.slide+xml"/>
  <Override PartName="/ppt/slides/slide308.xml" ContentType="application/vnd.openxmlformats-officedocument.presentationml.slide+xml"/>
  <Override PartName="/ppt/slides/slide355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99.xml" ContentType="application/vnd.openxmlformats-officedocument.presentationml.slide+xml"/>
  <Override PartName="/ppt/slides/slide333.xml" ContentType="application/vnd.openxmlformats-officedocument.presentationml.slide+xml"/>
  <Override PartName="/ppt/slides/slide380.xml" ContentType="application/vnd.openxmlformats-officedocument.presentationml.slide+xml"/>
  <Override PartName="/ppt/slides/slide478.xml" ContentType="application/vnd.openxmlformats-officedocument.presentationml.slide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409.xml" ContentType="application/vnd.openxmlformats-officedocument.presentationml.slide+xml"/>
  <Override PartName="/ppt/slides/slide456.xml" ContentType="application/vnd.openxmlformats-officedocument.presentationml.slide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s/slide150.xml" ContentType="application/vnd.openxmlformats-officedocument.presentationml.slide+xml"/>
  <Override PartName="/ppt/slides/slide248.xml" ContentType="application/vnd.openxmlformats-officedocument.presentationml.slide+xml"/>
  <Override PartName="/ppt/slides/slide295.xml" ContentType="application/vnd.openxmlformats-officedocument.presentationml.slide+xml"/>
  <Override PartName="/ppt/slides/slide311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5.xml" ContentType="application/vnd.openxmlformats-officedocument.presentationml.slide+xml"/>
  <Override PartName="/ppt/slides/slide434.xml" ContentType="application/vnd.openxmlformats-officedocument.presentationml.slide+xml"/>
  <Override PartName="/ppt/slides/slide481.xml" ContentType="application/vnd.openxmlformats-officedocument.presentationml.slide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slides/slide226.xml" ContentType="application/vnd.openxmlformats-officedocument.presentationml.slide+xml"/>
  <Override PartName="/ppt/slides/slide273.xml" ContentType="application/vnd.openxmlformats-officedocument.presentationml.slide+xml"/>
  <Override PartName="/ppt/slides/slide412.xml" ContentType="application/vnd.openxmlformats-officedocument.presentationml.slide+xml"/>
  <Override PartName="/ppt/presentation.xml" ContentType="application/vnd.openxmlformats-officedocument.presentationml.presentation.main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ppt/slides/slide349.xml" ContentType="application/vnd.openxmlformats-officedocument.presentationml.slide+xml"/>
  <Override PartName="/ppt/slides/slide396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327.xml" ContentType="application/vnd.openxmlformats-officedocument.presentationml.slide+xml"/>
  <Override PartName="/ppt/slides/slide374.xml" ContentType="application/vnd.openxmlformats-officedocument.presentationml.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51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305.xml" ContentType="application/vnd.openxmlformats-officedocument.presentationml.slide+xml"/>
  <Override PartName="/ppt/slides/slide352.xml" ContentType="application/vnd.openxmlformats-officedocument.presentationml.slide+xml"/>
  <Override PartName="/ppt/slides/slide497.xml" ContentType="application/vnd.openxmlformats-officedocument.presentationml.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s/slide289.xml" ContentType="application/vnd.openxmlformats-officedocument.presentationml.slide+xml"/>
  <Override PartName="/ppt/slides/slide330.xml" ContentType="application/vnd.openxmlformats-officedocument.presentationml.slide+xml"/>
  <Override PartName="/ppt/slides/slide428.xml" ContentType="application/vnd.openxmlformats-officedocument.presentationml.slide+xml"/>
  <Override PartName="/ppt/slides/slide475.xml" ContentType="application/vnd.openxmlformats-officedocument.presentationml.slide+xml"/>
  <Override PartName="/ppt/slides/slide122.xml" ContentType="application/vnd.openxmlformats-officedocument.presentationml.slide+xml"/>
  <Override PartName="/ppt/slides/slide267.xml" ContentType="application/vnd.openxmlformats-officedocument.presentationml.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406.xml" ContentType="application/vnd.openxmlformats-officedocument.presentationml.slide+xml"/>
  <Override PartName="/ppt/slides/slide453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s/slide100.xml" ContentType="application/vnd.openxmlformats-officedocument.presentationml.slide+xml"/>
  <Override PartName="/ppt/slides/slide245.xml" ContentType="application/vnd.openxmlformats-officedocument.presentationml.slide+xml"/>
  <Override PartName="/ppt/slides/slide292.xml" ContentType="application/vnd.openxmlformats-officedocument.presentationml.slide+xml"/>
  <Override PartName="/ppt/slides/slide431.xml" ContentType="application/vnd.openxmlformats-officedocument.presentationml.slide+xml"/>
  <Override PartName="/ppt/slides/slide223.xml" ContentType="application/vnd.openxmlformats-officedocument.presentationml.slide+xml"/>
  <Override PartName="/ppt/slides/slide270.xml" ContentType="application/vnd.openxmlformats-officedocument.presentationml.slide+xml"/>
  <Override PartName="/ppt/slides/slide368.xml" ContentType="application/vnd.openxmlformats-officedocument.presentationml.slide+xml"/>
  <Override PartName="/ppt/slides/slide507.xml" ContentType="application/vnd.openxmlformats-officedocument.presentationml.slide+xml"/>
  <Override PartName="/ppt/slides/slide30.xml" ContentType="application/vnd.openxmlformats-officedocument.presentationml.slide+xml"/>
  <Override PartName="/ppt/slides/slide346.xml" ContentType="application/vnd.openxmlformats-officedocument.presentationml.slide+xml"/>
  <Override PartName="/ppt/slides/slide393.xml" ContentType="application/vnd.openxmlformats-officedocument.presentationml.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469.xml" ContentType="application/vnd.openxmlformats-officedocument.presentationml.slide+xml"/>
  <Override PartName="/ppt/slides/slide324.xml" ContentType="application/vnd.openxmlformats-officedocument.presentationml.slide+xml"/>
  <Override PartName="/ppt/slides/slide371.xml" ContentType="application/vnd.openxmlformats-officedocument.presentationml.slide+xml"/>
  <Override PartName="/ppt/slides/slide510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s/slide302.xml" ContentType="application/vnd.openxmlformats-officedocument.presentationml.slide+xml"/>
  <Override PartName="/ppt/slides/slide447.xml" ContentType="application/vnd.openxmlformats-officedocument.presentationml.slide+xml"/>
  <Override PartName="/ppt/slides/slide494.xml" ContentType="application/vnd.openxmlformats-officedocument.presentationml.slide+xml"/>
  <Override PartName="/ppt/slides/slide141.xml" ContentType="application/vnd.openxmlformats-officedocument.presentationml.slide+xml"/>
  <Override PartName="/ppt/slides/slide239.xml" ContentType="application/vnd.openxmlformats-officedocument.presentationml.slide+xml"/>
  <Override PartName="/ppt/slides/slide286.xml" ContentType="application/vnd.openxmlformats-officedocument.presentationml.slide+xml"/>
  <Override PartName="/ppt/slides/slide425.xml" ContentType="application/vnd.openxmlformats-officedocument.presentationml.slide+xml"/>
  <Override PartName="/ppt/slides/slide472.xml" ContentType="application/vnd.openxmlformats-officedocument.presentationml.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217.xml" ContentType="application/vnd.openxmlformats-officedocument.presentationml.slide+xml"/>
  <Override PartName="/ppt/slides/slide264.xml" ContentType="application/vnd.openxmlformats-officedocument.presentationml.slide+xml"/>
  <Override PartName="/ppt/slides/slide24.xml" ContentType="application/vnd.openxmlformats-officedocument.presentationml.slide+xml"/>
  <Override PartName="/ppt/slides/slide71.xml" ContentType="application/vnd.openxmlformats-officedocument.presentationml.slide+xml"/>
  <Override PartName="/ppt/slides/slide403.xml" ContentType="application/vnd.openxmlformats-officedocument.presentationml.slide+xml"/>
  <Override PartName="/ppt/slides/slide450.xml" ContentType="application/vnd.openxmlformats-officedocument.presentationml.slide+xml"/>
  <Override PartName="/ppt/slides/slide242.xml" ContentType="application/vnd.openxmlformats-officedocument.presentationml.slide+xml"/>
  <Override PartName="/ppt/slides/slide387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79.xml" ContentType="application/vnd.openxmlformats-officedocument.presentationml.slide+xml"/>
  <Override PartName="/ppt/slides/slide318.xml" ContentType="application/vnd.openxmlformats-officedocument.presentationml.slide+xml"/>
  <Override PartName="/ppt/slides/slide36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3"/>
  </p:notesMasterIdLst>
  <p:handoutMasterIdLst>
    <p:handoutMasterId r:id="rId524"/>
  </p:handoutMasterIdLst>
  <p:sldIdLst>
    <p:sldId id="777" r:id="rId2"/>
    <p:sldId id="780" r:id="rId3"/>
    <p:sldId id="269" r:id="rId4"/>
    <p:sldId id="257" r:id="rId5"/>
    <p:sldId id="258" r:id="rId6"/>
    <p:sldId id="259" r:id="rId7"/>
    <p:sldId id="261" r:id="rId8"/>
    <p:sldId id="765" r:id="rId9"/>
    <p:sldId id="262" r:id="rId10"/>
    <p:sldId id="260" r:id="rId11"/>
    <p:sldId id="263" r:id="rId12"/>
    <p:sldId id="264" r:id="rId13"/>
    <p:sldId id="265" r:id="rId14"/>
    <p:sldId id="775" r:id="rId15"/>
    <p:sldId id="766" r:id="rId16"/>
    <p:sldId id="776" r:id="rId17"/>
    <p:sldId id="767" r:id="rId18"/>
    <p:sldId id="770" r:id="rId19"/>
    <p:sldId id="771" r:id="rId20"/>
    <p:sldId id="768" r:id="rId21"/>
    <p:sldId id="769" r:id="rId22"/>
    <p:sldId id="267" r:id="rId23"/>
    <p:sldId id="774" r:id="rId24"/>
    <p:sldId id="268" r:id="rId25"/>
    <p:sldId id="270" r:id="rId26"/>
    <p:sldId id="779" r:id="rId27"/>
    <p:sldId id="271" r:id="rId28"/>
    <p:sldId id="272" r:id="rId29"/>
    <p:sldId id="778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313" r:id="rId71"/>
    <p:sldId id="314" r:id="rId72"/>
    <p:sldId id="315" r:id="rId73"/>
    <p:sldId id="316" r:id="rId74"/>
    <p:sldId id="317" r:id="rId75"/>
    <p:sldId id="318" r:id="rId76"/>
    <p:sldId id="319" r:id="rId77"/>
    <p:sldId id="320" r:id="rId78"/>
    <p:sldId id="321" r:id="rId79"/>
    <p:sldId id="322" r:id="rId80"/>
    <p:sldId id="323" r:id="rId81"/>
    <p:sldId id="324" r:id="rId82"/>
    <p:sldId id="325" r:id="rId83"/>
    <p:sldId id="326" r:id="rId84"/>
    <p:sldId id="327" r:id="rId85"/>
    <p:sldId id="328" r:id="rId86"/>
    <p:sldId id="329" r:id="rId87"/>
    <p:sldId id="330" r:id="rId88"/>
    <p:sldId id="331" r:id="rId89"/>
    <p:sldId id="332" r:id="rId90"/>
    <p:sldId id="333" r:id="rId91"/>
    <p:sldId id="334" r:id="rId92"/>
    <p:sldId id="335" r:id="rId93"/>
    <p:sldId id="336" r:id="rId94"/>
    <p:sldId id="337" r:id="rId95"/>
    <p:sldId id="338" r:id="rId96"/>
    <p:sldId id="339" r:id="rId97"/>
    <p:sldId id="340" r:id="rId98"/>
    <p:sldId id="341" r:id="rId99"/>
    <p:sldId id="342" r:id="rId100"/>
    <p:sldId id="343" r:id="rId101"/>
    <p:sldId id="344" r:id="rId102"/>
    <p:sldId id="345" r:id="rId103"/>
    <p:sldId id="346" r:id="rId104"/>
    <p:sldId id="347" r:id="rId105"/>
    <p:sldId id="348" r:id="rId106"/>
    <p:sldId id="349" r:id="rId107"/>
    <p:sldId id="350" r:id="rId108"/>
    <p:sldId id="351" r:id="rId109"/>
    <p:sldId id="352" r:id="rId110"/>
    <p:sldId id="353" r:id="rId111"/>
    <p:sldId id="354" r:id="rId112"/>
    <p:sldId id="355" r:id="rId113"/>
    <p:sldId id="356" r:id="rId114"/>
    <p:sldId id="357" r:id="rId115"/>
    <p:sldId id="358" r:id="rId116"/>
    <p:sldId id="359" r:id="rId117"/>
    <p:sldId id="360" r:id="rId118"/>
    <p:sldId id="361" r:id="rId119"/>
    <p:sldId id="362" r:id="rId120"/>
    <p:sldId id="363" r:id="rId121"/>
    <p:sldId id="364" r:id="rId122"/>
    <p:sldId id="365" r:id="rId123"/>
    <p:sldId id="366" r:id="rId124"/>
    <p:sldId id="367" r:id="rId125"/>
    <p:sldId id="368" r:id="rId126"/>
    <p:sldId id="369" r:id="rId127"/>
    <p:sldId id="370" r:id="rId128"/>
    <p:sldId id="371" r:id="rId129"/>
    <p:sldId id="372" r:id="rId130"/>
    <p:sldId id="373" r:id="rId131"/>
    <p:sldId id="374" r:id="rId132"/>
    <p:sldId id="375" r:id="rId133"/>
    <p:sldId id="376" r:id="rId134"/>
    <p:sldId id="377" r:id="rId135"/>
    <p:sldId id="378" r:id="rId136"/>
    <p:sldId id="379" r:id="rId137"/>
    <p:sldId id="380" r:id="rId138"/>
    <p:sldId id="381" r:id="rId139"/>
    <p:sldId id="382" r:id="rId140"/>
    <p:sldId id="383" r:id="rId141"/>
    <p:sldId id="384" r:id="rId142"/>
    <p:sldId id="385" r:id="rId143"/>
    <p:sldId id="386" r:id="rId144"/>
    <p:sldId id="387" r:id="rId145"/>
    <p:sldId id="388" r:id="rId146"/>
    <p:sldId id="389" r:id="rId147"/>
    <p:sldId id="390" r:id="rId148"/>
    <p:sldId id="391" r:id="rId149"/>
    <p:sldId id="392" r:id="rId150"/>
    <p:sldId id="393" r:id="rId151"/>
    <p:sldId id="394" r:id="rId152"/>
    <p:sldId id="395" r:id="rId153"/>
    <p:sldId id="396" r:id="rId154"/>
    <p:sldId id="397" r:id="rId155"/>
    <p:sldId id="398" r:id="rId156"/>
    <p:sldId id="399" r:id="rId157"/>
    <p:sldId id="400" r:id="rId158"/>
    <p:sldId id="401" r:id="rId159"/>
    <p:sldId id="402" r:id="rId160"/>
    <p:sldId id="403" r:id="rId161"/>
    <p:sldId id="404" r:id="rId162"/>
    <p:sldId id="405" r:id="rId163"/>
    <p:sldId id="406" r:id="rId164"/>
    <p:sldId id="407" r:id="rId165"/>
    <p:sldId id="408" r:id="rId166"/>
    <p:sldId id="409" r:id="rId167"/>
    <p:sldId id="410" r:id="rId168"/>
    <p:sldId id="411" r:id="rId169"/>
    <p:sldId id="412" r:id="rId170"/>
    <p:sldId id="413" r:id="rId171"/>
    <p:sldId id="414" r:id="rId172"/>
    <p:sldId id="415" r:id="rId173"/>
    <p:sldId id="416" r:id="rId174"/>
    <p:sldId id="417" r:id="rId175"/>
    <p:sldId id="418" r:id="rId176"/>
    <p:sldId id="419" r:id="rId177"/>
    <p:sldId id="420" r:id="rId178"/>
    <p:sldId id="421" r:id="rId179"/>
    <p:sldId id="422" r:id="rId180"/>
    <p:sldId id="423" r:id="rId181"/>
    <p:sldId id="424" r:id="rId182"/>
    <p:sldId id="425" r:id="rId183"/>
    <p:sldId id="426" r:id="rId184"/>
    <p:sldId id="427" r:id="rId185"/>
    <p:sldId id="428" r:id="rId186"/>
    <p:sldId id="429" r:id="rId187"/>
    <p:sldId id="430" r:id="rId188"/>
    <p:sldId id="431" r:id="rId189"/>
    <p:sldId id="432" r:id="rId190"/>
    <p:sldId id="433" r:id="rId191"/>
    <p:sldId id="434" r:id="rId192"/>
    <p:sldId id="435" r:id="rId193"/>
    <p:sldId id="436" r:id="rId194"/>
    <p:sldId id="437" r:id="rId195"/>
    <p:sldId id="438" r:id="rId196"/>
    <p:sldId id="439" r:id="rId197"/>
    <p:sldId id="440" r:id="rId198"/>
    <p:sldId id="441" r:id="rId199"/>
    <p:sldId id="442" r:id="rId200"/>
    <p:sldId id="443" r:id="rId201"/>
    <p:sldId id="444" r:id="rId202"/>
    <p:sldId id="445" r:id="rId203"/>
    <p:sldId id="446" r:id="rId204"/>
    <p:sldId id="447" r:id="rId205"/>
    <p:sldId id="448" r:id="rId206"/>
    <p:sldId id="449" r:id="rId207"/>
    <p:sldId id="450" r:id="rId208"/>
    <p:sldId id="451" r:id="rId209"/>
    <p:sldId id="452" r:id="rId210"/>
    <p:sldId id="453" r:id="rId211"/>
    <p:sldId id="454" r:id="rId212"/>
    <p:sldId id="455" r:id="rId213"/>
    <p:sldId id="456" r:id="rId214"/>
    <p:sldId id="457" r:id="rId215"/>
    <p:sldId id="458" r:id="rId216"/>
    <p:sldId id="459" r:id="rId217"/>
    <p:sldId id="460" r:id="rId218"/>
    <p:sldId id="461" r:id="rId219"/>
    <p:sldId id="462" r:id="rId220"/>
    <p:sldId id="463" r:id="rId221"/>
    <p:sldId id="464" r:id="rId222"/>
    <p:sldId id="465" r:id="rId223"/>
    <p:sldId id="466" r:id="rId224"/>
    <p:sldId id="467" r:id="rId225"/>
    <p:sldId id="468" r:id="rId226"/>
    <p:sldId id="469" r:id="rId227"/>
    <p:sldId id="470" r:id="rId228"/>
    <p:sldId id="471" r:id="rId229"/>
    <p:sldId id="472" r:id="rId230"/>
    <p:sldId id="473" r:id="rId231"/>
    <p:sldId id="474" r:id="rId232"/>
    <p:sldId id="475" r:id="rId233"/>
    <p:sldId id="476" r:id="rId234"/>
    <p:sldId id="477" r:id="rId235"/>
    <p:sldId id="478" r:id="rId236"/>
    <p:sldId id="479" r:id="rId237"/>
    <p:sldId id="480" r:id="rId238"/>
    <p:sldId id="481" r:id="rId239"/>
    <p:sldId id="482" r:id="rId240"/>
    <p:sldId id="483" r:id="rId241"/>
    <p:sldId id="484" r:id="rId242"/>
    <p:sldId id="485" r:id="rId243"/>
    <p:sldId id="486" r:id="rId244"/>
    <p:sldId id="487" r:id="rId245"/>
    <p:sldId id="488" r:id="rId246"/>
    <p:sldId id="489" r:id="rId247"/>
    <p:sldId id="490" r:id="rId248"/>
    <p:sldId id="491" r:id="rId249"/>
    <p:sldId id="492" r:id="rId250"/>
    <p:sldId id="493" r:id="rId251"/>
    <p:sldId id="494" r:id="rId252"/>
    <p:sldId id="495" r:id="rId253"/>
    <p:sldId id="496" r:id="rId254"/>
    <p:sldId id="497" r:id="rId255"/>
    <p:sldId id="498" r:id="rId256"/>
    <p:sldId id="499" r:id="rId257"/>
    <p:sldId id="500" r:id="rId258"/>
    <p:sldId id="501" r:id="rId259"/>
    <p:sldId id="502" r:id="rId260"/>
    <p:sldId id="503" r:id="rId261"/>
    <p:sldId id="504" r:id="rId262"/>
    <p:sldId id="505" r:id="rId263"/>
    <p:sldId id="506" r:id="rId264"/>
    <p:sldId id="507" r:id="rId265"/>
    <p:sldId id="508" r:id="rId266"/>
    <p:sldId id="509" r:id="rId267"/>
    <p:sldId id="510" r:id="rId268"/>
    <p:sldId id="511" r:id="rId269"/>
    <p:sldId id="512" r:id="rId270"/>
    <p:sldId id="513" r:id="rId271"/>
    <p:sldId id="514" r:id="rId272"/>
    <p:sldId id="515" r:id="rId273"/>
    <p:sldId id="516" r:id="rId274"/>
    <p:sldId id="517" r:id="rId275"/>
    <p:sldId id="518" r:id="rId276"/>
    <p:sldId id="519" r:id="rId277"/>
    <p:sldId id="520" r:id="rId278"/>
    <p:sldId id="521" r:id="rId279"/>
    <p:sldId id="522" r:id="rId280"/>
    <p:sldId id="523" r:id="rId281"/>
    <p:sldId id="524" r:id="rId282"/>
    <p:sldId id="525" r:id="rId283"/>
    <p:sldId id="526" r:id="rId284"/>
    <p:sldId id="527" r:id="rId285"/>
    <p:sldId id="528" r:id="rId286"/>
    <p:sldId id="529" r:id="rId287"/>
    <p:sldId id="530" r:id="rId288"/>
    <p:sldId id="531" r:id="rId289"/>
    <p:sldId id="532" r:id="rId290"/>
    <p:sldId id="533" r:id="rId291"/>
    <p:sldId id="534" r:id="rId292"/>
    <p:sldId id="535" r:id="rId293"/>
    <p:sldId id="536" r:id="rId294"/>
    <p:sldId id="537" r:id="rId295"/>
    <p:sldId id="538" r:id="rId296"/>
    <p:sldId id="539" r:id="rId297"/>
    <p:sldId id="540" r:id="rId298"/>
    <p:sldId id="541" r:id="rId299"/>
    <p:sldId id="542" r:id="rId300"/>
    <p:sldId id="543" r:id="rId301"/>
    <p:sldId id="544" r:id="rId302"/>
    <p:sldId id="545" r:id="rId303"/>
    <p:sldId id="546" r:id="rId304"/>
    <p:sldId id="547" r:id="rId305"/>
    <p:sldId id="548" r:id="rId306"/>
    <p:sldId id="549" r:id="rId307"/>
    <p:sldId id="550" r:id="rId308"/>
    <p:sldId id="551" r:id="rId309"/>
    <p:sldId id="552" r:id="rId310"/>
    <p:sldId id="553" r:id="rId311"/>
    <p:sldId id="554" r:id="rId312"/>
    <p:sldId id="555" r:id="rId313"/>
    <p:sldId id="556" r:id="rId314"/>
    <p:sldId id="557" r:id="rId315"/>
    <p:sldId id="558" r:id="rId316"/>
    <p:sldId id="559" r:id="rId317"/>
    <p:sldId id="560" r:id="rId318"/>
    <p:sldId id="561" r:id="rId319"/>
    <p:sldId id="562" r:id="rId320"/>
    <p:sldId id="563" r:id="rId321"/>
    <p:sldId id="564" r:id="rId322"/>
    <p:sldId id="565" r:id="rId323"/>
    <p:sldId id="566" r:id="rId324"/>
    <p:sldId id="567" r:id="rId325"/>
    <p:sldId id="568" r:id="rId326"/>
    <p:sldId id="569" r:id="rId327"/>
    <p:sldId id="570" r:id="rId328"/>
    <p:sldId id="571" r:id="rId329"/>
    <p:sldId id="572" r:id="rId330"/>
    <p:sldId id="573" r:id="rId331"/>
    <p:sldId id="574" r:id="rId332"/>
    <p:sldId id="575" r:id="rId333"/>
    <p:sldId id="576" r:id="rId334"/>
    <p:sldId id="577" r:id="rId335"/>
    <p:sldId id="578" r:id="rId336"/>
    <p:sldId id="579" r:id="rId337"/>
    <p:sldId id="580" r:id="rId338"/>
    <p:sldId id="581" r:id="rId339"/>
    <p:sldId id="582" r:id="rId340"/>
    <p:sldId id="583" r:id="rId341"/>
    <p:sldId id="584" r:id="rId342"/>
    <p:sldId id="585" r:id="rId343"/>
    <p:sldId id="586" r:id="rId344"/>
    <p:sldId id="587" r:id="rId345"/>
    <p:sldId id="588" r:id="rId346"/>
    <p:sldId id="589" r:id="rId347"/>
    <p:sldId id="590" r:id="rId348"/>
    <p:sldId id="591" r:id="rId349"/>
    <p:sldId id="592" r:id="rId350"/>
    <p:sldId id="593" r:id="rId351"/>
    <p:sldId id="594" r:id="rId352"/>
    <p:sldId id="595" r:id="rId353"/>
    <p:sldId id="596" r:id="rId354"/>
    <p:sldId id="597" r:id="rId355"/>
    <p:sldId id="598" r:id="rId356"/>
    <p:sldId id="599" r:id="rId357"/>
    <p:sldId id="600" r:id="rId358"/>
    <p:sldId id="601" r:id="rId359"/>
    <p:sldId id="602" r:id="rId360"/>
    <p:sldId id="603" r:id="rId361"/>
    <p:sldId id="604" r:id="rId362"/>
    <p:sldId id="605" r:id="rId363"/>
    <p:sldId id="606" r:id="rId364"/>
    <p:sldId id="607" r:id="rId365"/>
    <p:sldId id="608" r:id="rId366"/>
    <p:sldId id="609" r:id="rId367"/>
    <p:sldId id="610" r:id="rId368"/>
    <p:sldId id="611" r:id="rId369"/>
    <p:sldId id="612" r:id="rId370"/>
    <p:sldId id="613" r:id="rId371"/>
    <p:sldId id="614" r:id="rId372"/>
    <p:sldId id="615" r:id="rId373"/>
    <p:sldId id="616" r:id="rId374"/>
    <p:sldId id="617" r:id="rId375"/>
    <p:sldId id="618" r:id="rId376"/>
    <p:sldId id="619" r:id="rId377"/>
    <p:sldId id="620" r:id="rId378"/>
    <p:sldId id="621" r:id="rId379"/>
    <p:sldId id="622" r:id="rId380"/>
    <p:sldId id="623" r:id="rId381"/>
    <p:sldId id="624" r:id="rId382"/>
    <p:sldId id="625" r:id="rId383"/>
    <p:sldId id="626" r:id="rId384"/>
    <p:sldId id="627" r:id="rId385"/>
    <p:sldId id="628" r:id="rId386"/>
    <p:sldId id="629" r:id="rId387"/>
    <p:sldId id="630" r:id="rId388"/>
    <p:sldId id="631" r:id="rId389"/>
    <p:sldId id="632" r:id="rId390"/>
    <p:sldId id="633" r:id="rId391"/>
    <p:sldId id="634" r:id="rId392"/>
    <p:sldId id="635" r:id="rId393"/>
    <p:sldId id="636" r:id="rId394"/>
    <p:sldId id="637" r:id="rId395"/>
    <p:sldId id="638" r:id="rId396"/>
    <p:sldId id="639" r:id="rId397"/>
    <p:sldId id="640" r:id="rId398"/>
    <p:sldId id="641" r:id="rId399"/>
    <p:sldId id="642" r:id="rId400"/>
    <p:sldId id="643" r:id="rId401"/>
    <p:sldId id="644" r:id="rId402"/>
    <p:sldId id="645" r:id="rId403"/>
    <p:sldId id="646" r:id="rId404"/>
    <p:sldId id="647" r:id="rId405"/>
    <p:sldId id="648" r:id="rId406"/>
    <p:sldId id="649" r:id="rId407"/>
    <p:sldId id="650" r:id="rId408"/>
    <p:sldId id="651" r:id="rId409"/>
    <p:sldId id="652" r:id="rId410"/>
    <p:sldId id="653" r:id="rId411"/>
    <p:sldId id="654" r:id="rId412"/>
    <p:sldId id="655" r:id="rId413"/>
    <p:sldId id="656" r:id="rId414"/>
    <p:sldId id="657" r:id="rId415"/>
    <p:sldId id="658" r:id="rId416"/>
    <p:sldId id="659" r:id="rId417"/>
    <p:sldId id="660" r:id="rId418"/>
    <p:sldId id="661" r:id="rId419"/>
    <p:sldId id="662" r:id="rId420"/>
    <p:sldId id="663" r:id="rId421"/>
    <p:sldId id="664" r:id="rId422"/>
    <p:sldId id="665" r:id="rId423"/>
    <p:sldId id="666" r:id="rId424"/>
    <p:sldId id="667" r:id="rId425"/>
    <p:sldId id="668" r:id="rId426"/>
    <p:sldId id="669" r:id="rId427"/>
    <p:sldId id="670" r:id="rId428"/>
    <p:sldId id="671" r:id="rId429"/>
    <p:sldId id="672" r:id="rId430"/>
    <p:sldId id="673" r:id="rId431"/>
    <p:sldId id="674" r:id="rId432"/>
    <p:sldId id="675" r:id="rId433"/>
    <p:sldId id="676" r:id="rId434"/>
    <p:sldId id="677" r:id="rId435"/>
    <p:sldId id="678" r:id="rId436"/>
    <p:sldId id="679" r:id="rId437"/>
    <p:sldId id="680" r:id="rId438"/>
    <p:sldId id="681" r:id="rId439"/>
    <p:sldId id="682" r:id="rId440"/>
    <p:sldId id="683" r:id="rId441"/>
    <p:sldId id="684" r:id="rId442"/>
    <p:sldId id="685" r:id="rId443"/>
    <p:sldId id="686" r:id="rId444"/>
    <p:sldId id="687" r:id="rId445"/>
    <p:sldId id="688" r:id="rId446"/>
    <p:sldId id="689" r:id="rId447"/>
    <p:sldId id="690" r:id="rId448"/>
    <p:sldId id="691" r:id="rId449"/>
    <p:sldId id="692" r:id="rId450"/>
    <p:sldId id="693" r:id="rId451"/>
    <p:sldId id="694" r:id="rId452"/>
    <p:sldId id="695" r:id="rId453"/>
    <p:sldId id="696" r:id="rId454"/>
    <p:sldId id="697" r:id="rId455"/>
    <p:sldId id="698" r:id="rId456"/>
    <p:sldId id="699" r:id="rId457"/>
    <p:sldId id="700" r:id="rId458"/>
    <p:sldId id="701" r:id="rId459"/>
    <p:sldId id="702" r:id="rId460"/>
    <p:sldId id="703" r:id="rId461"/>
    <p:sldId id="704" r:id="rId462"/>
    <p:sldId id="705" r:id="rId463"/>
    <p:sldId id="706" r:id="rId464"/>
    <p:sldId id="707" r:id="rId465"/>
    <p:sldId id="708" r:id="rId466"/>
    <p:sldId id="709" r:id="rId467"/>
    <p:sldId id="710" r:id="rId468"/>
    <p:sldId id="711" r:id="rId469"/>
    <p:sldId id="712" r:id="rId470"/>
    <p:sldId id="713" r:id="rId471"/>
    <p:sldId id="714" r:id="rId472"/>
    <p:sldId id="715" r:id="rId473"/>
    <p:sldId id="716" r:id="rId474"/>
    <p:sldId id="717" r:id="rId475"/>
    <p:sldId id="718" r:id="rId476"/>
    <p:sldId id="719" r:id="rId477"/>
    <p:sldId id="720" r:id="rId478"/>
    <p:sldId id="721" r:id="rId479"/>
    <p:sldId id="722" r:id="rId480"/>
    <p:sldId id="723" r:id="rId481"/>
    <p:sldId id="724" r:id="rId482"/>
    <p:sldId id="725" r:id="rId483"/>
    <p:sldId id="726" r:id="rId484"/>
    <p:sldId id="727" r:id="rId485"/>
    <p:sldId id="728" r:id="rId486"/>
    <p:sldId id="729" r:id="rId487"/>
    <p:sldId id="730" r:id="rId488"/>
    <p:sldId id="731" r:id="rId489"/>
    <p:sldId id="732" r:id="rId490"/>
    <p:sldId id="733" r:id="rId491"/>
    <p:sldId id="734" r:id="rId492"/>
    <p:sldId id="735" r:id="rId493"/>
    <p:sldId id="736" r:id="rId494"/>
    <p:sldId id="737" r:id="rId495"/>
    <p:sldId id="738" r:id="rId496"/>
    <p:sldId id="739" r:id="rId497"/>
    <p:sldId id="740" r:id="rId498"/>
    <p:sldId id="741" r:id="rId499"/>
    <p:sldId id="742" r:id="rId500"/>
    <p:sldId id="743" r:id="rId501"/>
    <p:sldId id="744" r:id="rId502"/>
    <p:sldId id="745" r:id="rId503"/>
    <p:sldId id="746" r:id="rId504"/>
    <p:sldId id="747" r:id="rId505"/>
    <p:sldId id="748" r:id="rId506"/>
    <p:sldId id="749" r:id="rId507"/>
    <p:sldId id="750" r:id="rId508"/>
    <p:sldId id="751" r:id="rId509"/>
    <p:sldId id="752" r:id="rId510"/>
    <p:sldId id="753" r:id="rId511"/>
    <p:sldId id="754" r:id="rId512"/>
    <p:sldId id="755" r:id="rId513"/>
    <p:sldId id="756" r:id="rId514"/>
    <p:sldId id="757" r:id="rId515"/>
    <p:sldId id="758" r:id="rId516"/>
    <p:sldId id="759" r:id="rId517"/>
    <p:sldId id="760" r:id="rId518"/>
    <p:sldId id="761" r:id="rId519"/>
    <p:sldId id="762" r:id="rId520"/>
    <p:sldId id="763" r:id="rId521"/>
    <p:sldId id="764" r:id="rId5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04" autoAdjust="0"/>
    <p:restoredTop sz="94624" autoAdjust="0"/>
  </p:normalViewPr>
  <p:slideViewPr>
    <p:cSldViewPr>
      <p:cViewPr>
        <p:scale>
          <a:sx n="80" d="100"/>
          <a:sy n="80" d="100"/>
        </p:scale>
        <p:origin x="-990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00" Type="http://schemas.openxmlformats.org/officeDocument/2006/relationships/slide" Target="slides/slide499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slide" Target="slides/slide443.xml"/><Relationship Id="rId486" Type="http://schemas.openxmlformats.org/officeDocument/2006/relationships/slide" Target="slides/slide485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511" Type="http://schemas.openxmlformats.org/officeDocument/2006/relationships/slide" Target="slides/slide510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497" Type="http://schemas.openxmlformats.org/officeDocument/2006/relationships/slide" Target="slides/slide496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22" Type="http://schemas.openxmlformats.org/officeDocument/2006/relationships/slide" Target="slides/slide521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466" Type="http://schemas.openxmlformats.org/officeDocument/2006/relationships/slide" Target="slides/slide46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477" Type="http://schemas.openxmlformats.org/officeDocument/2006/relationships/slide" Target="slides/slide476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502" Type="http://schemas.openxmlformats.org/officeDocument/2006/relationships/slide" Target="slides/slide501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46" Type="http://schemas.openxmlformats.org/officeDocument/2006/relationships/slide" Target="slides/slide445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88" Type="http://schemas.openxmlformats.org/officeDocument/2006/relationships/slide" Target="slides/slide487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513" Type="http://schemas.openxmlformats.org/officeDocument/2006/relationships/slide" Target="slides/slide512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457" Type="http://schemas.openxmlformats.org/officeDocument/2006/relationships/slide" Target="slides/slide456.xml"/><Relationship Id="rId261" Type="http://schemas.openxmlformats.org/officeDocument/2006/relationships/slide" Target="slides/slide260.xml"/><Relationship Id="rId499" Type="http://schemas.openxmlformats.org/officeDocument/2006/relationships/slide" Target="slides/slide498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52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26" Type="http://schemas.openxmlformats.org/officeDocument/2006/relationships/slide" Target="slides/slide425.xml"/><Relationship Id="rId447" Type="http://schemas.openxmlformats.org/officeDocument/2006/relationships/slide" Target="slides/slide446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468" Type="http://schemas.openxmlformats.org/officeDocument/2006/relationships/slide" Target="slides/slide467.xml"/><Relationship Id="rId489" Type="http://schemas.openxmlformats.org/officeDocument/2006/relationships/slide" Target="slides/slide488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slide" Target="slides/slide348.xml"/><Relationship Id="rId514" Type="http://schemas.openxmlformats.org/officeDocument/2006/relationships/slide" Target="slides/slide513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381" Type="http://schemas.openxmlformats.org/officeDocument/2006/relationships/slide" Target="slides/slide380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458" Type="http://schemas.openxmlformats.org/officeDocument/2006/relationships/slide" Target="slides/slide457.xml"/><Relationship Id="rId479" Type="http://schemas.openxmlformats.org/officeDocument/2006/relationships/slide" Target="slides/slide4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490" Type="http://schemas.openxmlformats.org/officeDocument/2006/relationships/slide" Target="slides/slide489.xml"/><Relationship Id="rId504" Type="http://schemas.openxmlformats.org/officeDocument/2006/relationships/slide" Target="slides/slide503.xml"/><Relationship Id="rId525" Type="http://schemas.openxmlformats.org/officeDocument/2006/relationships/presProps" Target="presProps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371" Type="http://schemas.openxmlformats.org/officeDocument/2006/relationships/slide" Target="slides/slide370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27" Type="http://schemas.openxmlformats.org/officeDocument/2006/relationships/slide" Target="slides/slide426.xml"/><Relationship Id="rId448" Type="http://schemas.openxmlformats.org/officeDocument/2006/relationships/slide" Target="slides/slide447.xml"/><Relationship Id="rId469" Type="http://schemas.openxmlformats.org/officeDocument/2006/relationships/slide" Target="slides/slide468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80" Type="http://schemas.openxmlformats.org/officeDocument/2006/relationships/slide" Target="slides/slide479.xml"/><Relationship Id="rId515" Type="http://schemas.openxmlformats.org/officeDocument/2006/relationships/slide" Target="slides/slide514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17" Type="http://schemas.openxmlformats.org/officeDocument/2006/relationships/slide" Target="slides/slide416.xml"/><Relationship Id="rId438" Type="http://schemas.openxmlformats.org/officeDocument/2006/relationships/slide" Target="slides/slide437.xml"/><Relationship Id="rId459" Type="http://schemas.openxmlformats.org/officeDocument/2006/relationships/slide" Target="slides/slide458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470" Type="http://schemas.openxmlformats.org/officeDocument/2006/relationships/slide" Target="slides/slide469.xml"/><Relationship Id="rId491" Type="http://schemas.openxmlformats.org/officeDocument/2006/relationships/slide" Target="slides/slide490.xml"/><Relationship Id="rId505" Type="http://schemas.openxmlformats.org/officeDocument/2006/relationships/slide" Target="slides/slide504.xml"/><Relationship Id="rId526" Type="http://schemas.openxmlformats.org/officeDocument/2006/relationships/viewProps" Target="viewProps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28" Type="http://schemas.openxmlformats.org/officeDocument/2006/relationships/slide" Target="slides/slide427.xml"/><Relationship Id="rId449" Type="http://schemas.openxmlformats.org/officeDocument/2006/relationships/slide" Target="slides/slide448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481" Type="http://schemas.openxmlformats.org/officeDocument/2006/relationships/slide" Target="slides/slide480.xml"/><Relationship Id="rId516" Type="http://schemas.openxmlformats.org/officeDocument/2006/relationships/slide" Target="slides/slide51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418" Type="http://schemas.openxmlformats.org/officeDocument/2006/relationships/slide" Target="slides/slide417.xml"/><Relationship Id="rId439" Type="http://schemas.openxmlformats.org/officeDocument/2006/relationships/slide" Target="slides/slide438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450" Type="http://schemas.openxmlformats.org/officeDocument/2006/relationships/slide" Target="slides/slide449.xml"/><Relationship Id="rId471" Type="http://schemas.openxmlformats.org/officeDocument/2006/relationships/slide" Target="slides/slide470.xml"/><Relationship Id="rId506" Type="http://schemas.openxmlformats.org/officeDocument/2006/relationships/slide" Target="slides/slide50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492" Type="http://schemas.openxmlformats.org/officeDocument/2006/relationships/slide" Target="slides/slide491.xml"/><Relationship Id="rId527" Type="http://schemas.openxmlformats.org/officeDocument/2006/relationships/theme" Target="theme/theme1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429" Type="http://schemas.openxmlformats.org/officeDocument/2006/relationships/slide" Target="slides/slide428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461" Type="http://schemas.openxmlformats.org/officeDocument/2006/relationships/slide" Target="slides/slide460.xml"/><Relationship Id="rId482" Type="http://schemas.openxmlformats.org/officeDocument/2006/relationships/slide" Target="slides/slide481.xml"/><Relationship Id="rId517" Type="http://schemas.openxmlformats.org/officeDocument/2006/relationships/slide" Target="slides/slide516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419" Type="http://schemas.openxmlformats.org/officeDocument/2006/relationships/slide" Target="slides/slide418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472" Type="http://schemas.openxmlformats.org/officeDocument/2006/relationships/slide" Target="slides/slide471.xml"/><Relationship Id="rId493" Type="http://schemas.openxmlformats.org/officeDocument/2006/relationships/slide" Target="slides/slide492.xml"/><Relationship Id="rId507" Type="http://schemas.openxmlformats.org/officeDocument/2006/relationships/slide" Target="slides/slide506.xml"/><Relationship Id="rId528" Type="http://schemas.openxmlformats.org/officeDocument/2006/relationships/tableStyles" Target="tableStyles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slide" Target="slides/slide419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41" Type="http://schemas.openxmlformats.org/officeDocument/2006/relationships/slide" Target="slides/slide440.xml"/><Relationship Id="rId462" Type="http://schemas.openxmlformats.org/officeDocument/2006/relationships/slide" Target="slides/slide461.xml"/><Relationship Id="rId483" Type="http://schemas.openxmlformats.org/officeDocument/2006/relationships/slide" Target="slides/slide482.xml"/><Relationship Id="rId518" Type="http://schemas.openxmlformats.org/officeDocument/2006/relationships/slide" Target="slides/slide517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31" Type="http://schemas.openxmlformats.org/officeDocument/2006/relationships/slide" Target="slides/slide430.xml"/><Relationship Id="rId452" Type="http://schemas.openxmlformats.org/officeDocument/2006/relationships/slide" Target="slides/slide451.xml"/><Relationship Id="rId473" Type="http://schemas.openxmlformats.org/officeDocument/2006/relationships/slide" Target="slides/slide472.xml"/><Relationship Id="rId494" Type="http://schemas.openxmlformats.org/officeDocument/2006/relationships/slide" Target="slides/slide493.xml"/><Relationship Id="rId508" Type="http://schemas.openxmlformats.org/officeDocument/2006/relationships/slide" Target="slides/slide507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442" Type="http://schemas.openxmlformats.org/officeDocument/2006/relationships/slide" Target="slides/slide441.xml"/><Relationship Id="rId463" Type="http://schemas.openxmlformats.org/officeDocument/2006/relationships/slide" Target="slides/slide462.xml"/><Relationship Id="rId484" Type="http://schemas.openxmlformats.org/officeDocument/2006/relationships/slide" Target="slides/slide483.xml"/><Relationship Id="rId519" Type="http://schemas.openxmlformats.org/officeDocument/2006/relationships/slide" Target="slides/slide518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slide" Target="slides/slide431.xml"/><Relationship Id="rId453" Type="http://schemas.openxmlformats.org/officeDocument/2006/relationships/slide" Target="slides/slide452.xml"/><Relationship Id="rId474" Type="http://schemas.openxmlformats.org/officeDocument/2006/relationships/slide" Target="slides/slide473.xml"/><Relationship Id="rId509" Type="http://schemas.openxmlformats.org/officeDocument/2006/relationships/slide" Target="slides/slide508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495" Type="http://schemas.openxmlformats.org/officeDocument/2006/relationships/slide" Target="slides/slide494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520" Type="http://schemas.openxmlformats.org/officeDocument/2006/relationships/slide" Target="slides/slide519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443" Type="http://schemas.openxmlformats.org/officeDocument/2006/relationships/slide" Target="slides/slide442.xml"/><Relationship Id="rId464" Type="http://schemas.openxmlformats.org/officeDocument/2006/relationships/slide" Target="slides/slide463.xml"/><Relationship Id="rId303" Type="http://schemas.openxmlformats.org/officeDocument/2006/relationships/slide" Target="slides/slide302.xml"/><Relationship Id="rId485" Type="http://schemas.openxmlformats.org/officeDocument/2006/relationships/slide" Target="slides/slide484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510" Type="http://schemas.openxmlformats.org/officeDocument/2006/relationships/slide" Target="slides/slide50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496" Type="http://schemas.openxmlformats.org/officeDocument/2006/relationships/slide" Target="slides/slide495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521" Type="http://schemas.openxmlformats.org/officeDocument/2006/relationships/slide" Target="slides/slide520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476" Type="http://schemas.openxmlformats.org/officeDocument/2006/relationships/slide" Target="slides/slide475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501" Type="http://schemas.openxmlformats.org/officeDocument/2006/relationships/slide" Target="slides/slide500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487" Type="http://schemas.openxmlformats.org/officeDocument/2006/relationships/slide" Target="slides/slide486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512" Type="http://schemas.openxmlformats.org/officeDocument/2006/relationships/slide" Target="slides/slide511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56" Type="http://schemas.openxmlformats.org/officeDocument/2006/relationships/slide" Target="slides/slide455.xml"/><Relationship Id="rId498" Type="http://schemas.openxmlformats.org/officeDocument/2006/relationships/slide" Target="slides/slide497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23" Type="http://schemas.openxmlformats.org/officeDocument/2006/relationships/notesMaster" Target="notesMasters/notesMaster1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467" Type="http://schemas.openxmlformats.org/officeDocument/2006/relationships/slide" Target="slides/slide466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36" Type="http://schemas.openxmlformats.org/officeDocument/2006/relationships/slide" Target="slides/slide435.xml"/><Relationship Id="rId240" Type="http://schemas.openxmlformats.org/officeDocument/2006/relationships/slide" Target="slides/slide239.xml"/><Relationship Id="rId478" Type="http://schemas.openxmlformats.org/officeDocument/2006/relationships/slide" Target="slides/slide477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503" Type="http://schemas.openxmlformats.org/officeDocument/2006/relationships/slide" Target="slides/slide50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употребляли</c:v>
                </c:pt>
                <c:pt idx="1">
                  <c:v>пьют для прибавления бодрости</c:v>
                </c:pt>
                <c:pt idx="2">
                  <c:v>знают о побочных действиях</c:v>
                </c:pt>
                <c:pt idx="3">
                  <c:v>считают что это модно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</c:v>
                </c:pt>
                <c:pt idx="1">
                  <c:v>19</c:v>
                </c:pt>
                <c:pt idx="2">
                  <c:v>65</c:v>
                </c:pt>
                <c:pt idx="3">
                  <c:v>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употребляли</c:v>
                </c:pt>
                <c:pt idx="1">
                  <c:v>пьют для прибавления бодрости</c:v>
                </c:pt>
                <c:pt idx="2">
                  <c:v>знают о побочных действиях</c:v>
                </c:pt>
                <c:pt idx="3">
                  <c:v>считают что это модно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51</c:v>
                </c:pt>
                <c:pt idx="1">
                  <c:v>81</c:v>
                </c:pt>
                <c:pt idx="2">
                  <c:v>35</c:v>
                </c:pt>
                <c:pt idx="3">
                  <c:v>49</c:v>
                </c:pt>
              </c:numCache>
            </c:numRef>
          </c:val>
        </c:ser>
        <c:shape val="cylinder"/>
        <c:axId val="81339136"/>
        <c:axId val="81340672"/>
        <c:axId val="0"/>
      </c:bar3DChart>
      <c:catAx>
        <c:axId val="81339136"/>
        <c:scaling>
          <c:orientation val="minMax"/>
        </c:scaling>
        <c:axPos val="l"/>
        <c:tickLblPos val="nextTo"/>
        <c:crossAx val="81340672"/>
        <c:crosses val="autoZero"/>
        <c:auto val="1"/>
        <c:lblAlgn val="ctr"/>
        <c:lblOffset val="100"/>
      </c:catAx>
      <c:valAx>
        <c:axId val="81340672"/>
        <c:scaling>
          <c:orientation val="minMax"/>
        </c:scaling>
        <c:axPos val="b"/>
        <c:majorGridlines/>
        <c:numFmt formatCode="General" sourceLinked="1"/>
        <c:tickLblPos val="nextTo"/>
        <c:crossAx val="813391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42DFF-4799-444F-83ED-F1F85A97C685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0CAC4-7CF6-4B6A-A302-9FFAEB096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02ED4-62E9-4A36-AE2A-A1FFCDCDF7DA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8CFC6-3F8E-4C7D-AF6E-01E5EC2E56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8CFC6-3F8E-4C7D-AF6E-01E5EC2E56A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8CFC6-3F8E-4C7D-AF6E-01E5EC2E56A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8CFC6-3F8E-4C7D-AF6E-01E5EC2E56A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8CFC6-3F8E-4C7D-AF6E-01E5EC2E56A9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1"/>
            <a:ext cx="7772400" cy="1214446"/>
          </a:xfrm>
        </p:spPr>
        <p:txBody>
          <a:bodyPr/>
          <a:lstStyle>
            <a:lvl1pPr>
              <a:defRPr>
                <a:solidFill>
                  <a:srgbClr val="D6009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E61F-0C63-44FC-80C8-E9E908841537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258E-F1C5-422E-B833-62642FD15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E61F-0C63-44FC-80C8-E9E908841537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258E-F1C5-422E-B833-62642FD15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E61F-0C63-44FC-80C8-E9E908841537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258E-F1C5-422E-B833-62642FD15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E61F-0C63-44FC-80C8-E9E908841537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258E-F1C5-422E-B833-62642FD15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99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E61F-0C63-44FC-80C8-E9E908841537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258E-F1C5-422E-B833-62642FD15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E61F-0C63-44FC-80C8-E9E908841537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258E-F1C5-422E-B833-62642FD15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535113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2174875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560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560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E61F-0C63-44FC-80C8-E9E908841537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258E-F1C5-422E-B833-62642FD15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961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E61F-0C63-44FC-80C8-E9E908841537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258E-F1C5-422E-B833-62642FD15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E61F-0C63-44FC-80C8-E9E908841537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258E-F1C5-422E-B833-62642FD15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2822603" cy="7207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14356"/>
            <a:ext cx="4926040" cy="54118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10" y="1500174"/>
            <a:ext cx="2822603" cy="4625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E61F-0C63-44FC-80C8-E9E908841537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258E-F1C5-422E-B833-62642FD15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57231"/>
            <a:ext cx="5486400" cy="38703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99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E61F-0C63-44FC-80C8-E9E908841537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258E-F1C5-422E-B833-62642FD15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600200"/>
            <a:ext cx="78581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4E61F-0C63-44FC-80C8-E9E908841537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9258E-F1C5-422E-B833-62642FD15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6009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571472" y="642939"/>
            <a:ext cx="8001056" cy="178593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Качественный состав энергетических напитков и влияние его на организм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 rot="10800000" flipV="1">
            <a:off x="5000628" y="2500306"/>
            <a:ext cx="3571900" cy="32861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МБОУ «Максатихинская СОШ №1»</a:t>
            </a:r>
          </a:p>
          <a:p>
            <a:r>
              <a:rPr lang="ru-RU" sz="2000" dirty="0" smtClean="0"/>
              <a:t>Проект разработали учащиеся химико - биологической группы 10а : </a:t>
            </a:r>
          </a:p>
          <a:p>
            <a:r>
              <a:rPr lang="ru-RU" sz="2000" dirty="0" smtClean="0"/>
              <a:t>Хохлова Виктория</a:t>
            </a:r>
          </a:p>
          <a:p>
            <a:r>
              <a:rPr lang="ru-RU" sz="2000" dirty="0" smtClean="0"/>
              <a:t>Коровина Наталья</a:t>
            </a:r>
          </a:p>
          <a:p>
            <a:r>
              <a:rPr lang="ru-RU" sz="2000" dirty="0" smtClean="0"/>
              <a:t>Вакула Тимофей</a:t>
            </a:r>
          </a:p>
          <a:p>
            <a:r>
              <a:rPr lang="ru-RU" sz="2000" dirty="0" smtClean="0"/>
              <a:t>Гусев Антон </a:t>
            </a:r>
            <a:endParaRPr lang="ru-RU" sz="2000" dirty="0"/>
          </a:p>
        </p:txBody>
      </p:sp>
      <p:pic>
        <p:nvPicPr>
          <p:cNvPr id="2050" name="Picture 2" descr="G:\кофеин\SAM_1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428868"/>
            <a:ext cx="4286280" cy="32861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642918"/>
          <a:ext cx="7929618" cy="550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1857388"/>
                <a:gridCol w="4572032"/>
              </a:tblGrid>
              <a:tr h="24884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Таурин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Это аминокислота накапливаемая в мышечных тканях. Считается, что она</a:t>
                      </a:r>
                      <a:r>
                        <a:rPr lang="ru-RU" baseline="0" dirty="0" smtClean="0"/>
                        <a:t> улучшает работу сердечной  мышцы. Однако в последнее  время в среде медиков появилось мнения, что таурин вообще не оказывает никакого влияние на человеческий организм.</a:t>
                      </a:r>
                      <a:endParaRPr lang="ru-RU" dirty="0"/>
                    </a:p>
                  </a:txBody>
                  <a:tcPr/>
                </a:tc>
              </a:tr>
              <a:tr h="30123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Витамин 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Аскорбиновая</a:t>
                      </a:r>
                      <a:r>
                        <a:rPr lang="ru-RU" baseline="0" dirty="0" smtClean="0"/>
                        <a:t> кислота необходима для работы нервной системы  и головного мозга. Ее недостаток  организм может почувствовать, но повышение дозы не улучшает вашу производительность, умственные способности или что-то еще, как пытаются  убедить производители энергетических напитков.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http://im0-tub-ru.yandex.net/i?id=621776408-59-7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35729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himkniga.com/img/chemworld_narod_ru_ascorb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143248"/>
            <a:ext cx="150019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768687"/>
          <a:ext cx="8286809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991"/>
                <a:gridCol w="2046776"/>
                <a:gridCol w="4899042"/>
              </a:tblGrid>
              <a:tr h="52864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Лимонная кислота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Эти кислоты формируют вкус растительной пищи.</a:t>
                      </a:r>
                    </a:p>
                    <a:p>
                      <a:r>
                        <a:rPr lang="ru-RU" dirty="0" smtClean="0"/>
                        <a:t>В ряде случаев количество кислот в растениях достигает весьма высоких величин. лимонной кислоты в лимонах — на уровне 9%, яблочной кислоты в яблоках — на уровне 6% и т.д.</a:t>
                      </a:r>
                    </a:p>
                    <a:p>
                      <a:r>
                        <a:rPr lang="ru-RU" dirty="0" smtClean="0"/>
                        <a:t>Основная функция органических кислот, входящих в состав пищи, связана с участием в процессах пищеварения. Они снижают рН среды, способствуя созданию определенного состава микрофлоры, активно участвуют в энергетическом обмене веществ (цикл Кребса), в желудочно-кишечном тракте, улучшают пищеварение, активизируют перистальтику кишечника.</a:t>
                      </a:r>
                    </a:p>
                    <a:p>
                      <a:r>
                        <a:rPr lang="ru-RU" dirty="0" smtClean="0"/>
                        <a:t>Важнейшей функцией органических кислот является ощелачивание организма.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админ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357298"/>
            <a:ext cx="1857388" cy="14287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0" y="785794"/>
          <a:ext cx="7358114" cy="5286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761"/>
                <a:gridCol w="1677358"/>
                <a:gridCol w="4454995"/>
              </a:tblGrid>
              <a:tr h="29230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ГУАРАНА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Тропическое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растение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Его ягоды обладают различными преимуществами для здоровья. Гуарана имеет химическую структуру схожую со структурой кофеина, а семена обеспечивают еще более высокий эффект, чем зерна кофе. Принятие гуараны повышает физическую активность и выносливость, а также может помочь ускорить потерю веса.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23633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Танин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Дубильные вещества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Ягоды. Высокое содержание танина в таких ягодах, как клюква, земляника, черника и виноград, наделяет эти ягоды бактериостатическими и бактерицидными свойствами, нейтрализуя, таким образом, инфекцию и не давая ей задерживаться в организме.</a:t>
                      </a:r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714356"/>
          <a:ext cx="8167701" cy="542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1785950"/>
                <a:gridCol w="4738677"/>
              </a:tblGrid>
              <a:tr h="5429288"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r>
                        <a:rPr lang="en-US" sz="2400" dirty="0" smtClean="0"/>
                        <a:t>D</a:t>
                      </a:r>
                      <a:r>
                        <a:rPr lang="ru-RU" sz="2400" dirty="0" smtClean="0"/>
                        <a:t>-РИБОЗА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D-рибоза – это углевод естественным образом присутствующий в организме человека, который жизненно необходим для синтеза АТФ - основной энергетической молекулы клетки. После интенсивных тренировок и стрессов уровень АТФ в клетках значительно снижается. Дополнительное употребление рибозы существенно помогает восстановлению в сердечной мышце и скелетной мускулатуре концентрации АТФ и соответственно энергетических запасов, утраченных при тяжёлой физической работе и интенсивных тренировках.</a:t>
                      </a:r>
                      <a:endParaRPr lang="ru-RU" sz="20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C:\Users\админ\Desktop\88413-i_03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4450" y="1470028"/>
            <a:ext cx="1320800" cy="2387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571480"/>
          <a:ext cx="8358246" cy="60007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00198"/>
                <a:gridCol w="2643206"/>
                <a:gridCol w="4214842"/>
              </a:tblGrid>
              <a:tr h="269691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Глюкоза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организме человека</a:t>
                      </a:r>
                      <a:r>
                        <a:rPr lang="ru-RU" baseline="0" dirty="0" smtClean="0"/>
                        <a:t> является основным и наиболее универсальным источником энергии для обеспечения метаболических процессов.</a:t>
                      </a:r>
                      <a:endParaRPr lang="ru-RU" dirty="0"/>
                    </a:p>
                  </a:txBody>
                  <a:tcPr/>
                </a:tc>
              </a:tr>
              <a:tr h="33038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Карнитин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организме человека присутствует в тканях поперечно-полосатых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мышц и печени. Является фактором метаболических процессов, обеспечивающих поддержание активности кофермента А .Оказывает анаболическое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действие,  активирует жировой обмен, стимулирует регенерацию, повышает аппетит.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админ\Desktop\ФОРМУЛА глюкозы — Рамблер-Поиск_files\i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43110" y="1214420"/>
            <a:ext cx="2428887" cy="1571636"/>
          </a:xfrm>
          <a:prstGeom prst="rect">
            <a:avLst/>
          </a:prstGeom>
          <a:noFill/>
        </p:spPr>
      </p:pic>
      <p:pic>
        <p:nvPicPr>
          <p:cNvPr id="2050" name="Picture 2" descr="C:\Users\админ\Desktop\Левокарнитин — Википедия_files\220px-L-Carnit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107390" y="4036221"/>
            <a:ext cx="2643206" cy="18573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Вред энергетических напитков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42910" y="1571612"/>
            <a:ext cx="7858180" cy="4500594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Энергетические напитки можно употреблять в строгом соответствии с дозировкой: максимальная доза-1 банка в сутки.</a:t>
            </a:r>
          </a:p>
          <a:p>
            <a:r>
              <a:rPr lang="ru-RU" sz="1800" dirty="0" smtClean="0"/>
              <a:t>Витамины которые содержатся в напитках, не могут заменить мультивитаминный комплекс.</a:t>
            </a:r>
          </a:p>
          <a:p>
            <a:r>
              <a:rPr lang="ru-RU" sz="1800" dirty="0" smtClean="0"/>
              <a:t>Людям, страдающими от сердечных заболеваний не следует употреблять энергетики.</a:t>
            </a:r>
          </a:p>
          <a:p>
            <a:r>
              <a:rPr lang="ru-RU" sz="1800" dirty="0" smtClean="0"/>
              <a:t>Кофеин, который содержится в энергетических напитках , приводит нервную систему к истощению. Кофеин вызывает  привыкание.</a:t>
            </a:r>
          </a:p>
          <a:p>
            <a:r>
              <a:rPr lang="ru-RU" sz="1800" dirty="0" smtClean="0"/>
              <a:t>Энергетический напиток ,содержащий сочетание глюкозы и кофеина, очень вредно для молодого организма.</a:t>
            </a:r>
          </a:p>
          <a:p>
            <a:r>
              <a:rPr lang="ru-RU" sz="1800" dirty="0" smtClean="0"/>
              <a:t>Большое количество  витамина В вызывает учащенное сердцебиение и дрожь в конечностях.</a:t>
            </a:r>
          </a:p>
          <a:p>
            <a:r>
              <a:rPr lang="ru-RU" sz="1800" dirty="0" smtClean="0"/>
              <a:t>Кофеин мочегонный препарат, поэтому напитки нельзя употреблять после тренировок.</a:t>
            </a:r>
          </a:p>
          <a:p>
            <a:r>
              <a:rPr lang="ru-RU" sz="1800" dirty="0" smtClean="0"/>
              <a:t>При утомлении употребление энергетиков могут возникать галлюцинации.</a:t>
            </a:r>
          </a:p>
          <a:p>
            <a:endParaRPr lang="ru-RU" sz="1800" dirty="0" smtClean="0"/>
          </a:p>
          <a:p>
            <a:endParaRPr lang="ru-RU" sz="19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админ\Desktop\easyChem. D-Рибоза_files\lookchem_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5214950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2ri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572428" cy="42451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Практическая часть</a:t>
            </a:r>
            <a:endParaRPr lang="ru-RU" dirty="0"/>
          </a:p>
        </p:txBody>
      </p:sp>
      <p:pic>
        <p:nvPicPr>
          <p:cNvPr id="5" name="Содержимое 4" descr="колб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1" y="1785926"/>
            <a:ext cx="5072097" cy="4000528"/>
          </a:xfr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Определение кофеина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643050"/>
            <a:ext cx="3852890" cy="4525963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Помещаем в  фарфоровую чашку 5 мл энергетического напитка, добавили 2-3 капли азотной кислоты кон.. Смесь высушили досуха. В результате окисления кофеина образуется амалиновая  кислота (тетраметилаллоксантин) оранжевого цвета. При реакции с концентрированным раствором аммиака это вещество превращается в пурпурат аммония</a:t>
            </a:r>
            <a:r>
              <a:rPr lang="ru-RU" sz="1800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026" name="Picture 2" descr="G:\кофеин\SAM_1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321967" y="1964521"/>
            <a:ext cx="4500594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Определение кислотно-щелочного баланса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785926"/>
            <a:ext cx="3852890" cy="4525963"/>
          </a:xfrm>
        </p:spPr>
        <p:txBody>
          <a:bodyPr/>
          <a:lstStyle/>
          <a:p>
            <a:r>
              <a:rPr lang="ru-RU" dirty="0" smtClean="0"/>
              <a:t>В пробирку с энергетическим напитком опускаем индикаторную бумажку для определения рН.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рН=3 </a:t>
            </a:r>
            <a:endParaRPr lang="ru-RU" dirty="0"/>
          </a:p>
        </p:txBody>
      </p:sp>
      <p:pic>
        <p:nvPicPr>
          <p:cNvPr id="4098" name="Picture 2" descr="C:\Users\админ\Desktop\easyChem. D-Рибоза_files\lookchem_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572008"/>
            <a:ext cx="1357322" cy="1357322"/>
          </a:xfrm>
          <a:prstGeom prst="rect">
            <a:avLst/>
          </a:prstGeom>
          <a:noFill/>
        </p:spPr>
      </p:pic>
      <p:pic>
        <p:nvPicPr>
          <p:cNvPr id="5" name="Picture 2" descr="C:\Users\админ\Desktop\фото для СА\SAM_1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285992"/>
            <a:ext cx="3404338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929618" cy="92869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Введение</a:t>
            </a:r>
            <a:br>
              <a:rPr lang="ru-RU" sz="3600" dirty="0" smtClean="0"/>
            </a:br>
            <a:r>
              <a:rPr lang="ru-RU" sz="3600" dirty="0" smtClean="0"/>
              <a:t>Актуальность: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Энергетические напитки с невиданной скоростью начинают набирать популярность, особенно в среде молодежи и школьников.</a:t>
            </a:r>
          </a:p>
          <a:p>
            <a:r>
              <a:rPr lang="ru-RU" sz="2000" dirty="0" smtClean="0"/>
              <a:t>Сегодня энергетические напитки продаются в любом киоски, клубах ,их нередко можно увидеть в тренажерных залах и на спортплощадках.</a:t>
            </a:r>
          </a:p>
          <a:p>
            <a:r>
              <a:rPr lang="ru-RU" sz="2000" dirty="0" smtClean="0"/>
              <a:t>Реклама позиционирует их как средства борьбы с усталостью.</a:t>
            </a:r>
          </a:p>
          <a:p>
            <a:r>
              <a:rPr lang="ru-RU" sz="2000" dirty="0" smtClean="0"/>
              <a:t>Но так ли все хорошо и безоблачно в употреблении энергетиков? Откуда берется чудодейственная энергия?</a:t>
            </a:r>
          </a:p>
          <a:p>
            <a:r>
              <a:rPr lang="ru-RU" sz="2000" dirty="0" smtClean="0"/>
              <a:t>Врачи вновь ставят под сомнение безопасность энергетиков и уверяют их вреде здоровья: исследования установили, что энергетики с высокими концентрациями кофеина повышает частоту сердцебиения, артериальное давление и чреваты опасностью образования тромбов в артериях.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428604"/>
            <a:ext cx="7929618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Определение витамина С в напитках йодометрическим методом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Налили  в колбу 2мл</a:t>
            </a:r>
            <a:r>
              <a:rPr lang="en-US" sz="1800" dirty="0" smtClean="0"/>
              <a:t>.</a:t>
            </a:r>
            <a:r>
              <a:rPr lang="ru-RU" sz="1800" dirty="0" smtClean="0"/>
              <a:t> энергетического напитка</a:t>
            </a:r>
            <a:r>
              <a:rPr lang="en-US" sz="1800" dirty="0" smtClean="0"/>
              <a:t>,</a:t>
            </a:r>
            <a:r>
              <a:rPr lang="ru-RU" sz="1800" dirty="0" smtClean="0"/>
              <a:t>затем немного раствора крахмала</a:t>
            </a:r>
            <a:r>
              <a:rPr lang="en-US" sz="1800" dirty="0" smtClean="0"/>
              <a:t>.</a:t>
            </a:r>
            <a:r>
              <a:rPr lang="ru-RU" sz="1800" dirty="0" smtClean="0"/>
              <a:t> Далее по каплям добавляем раствор йода до появления устойчивого синего окрашивания</a:t>
            </a:r>
            <a:r>
              <a:rPr lang="en-US" sz="1800" dirty="0" smtClean="0"/>
              <a:t>,</a:t>
            </a:r>
            <a:r>
              <a:rPr lang="ru-RU" sz="1800" dirty="0" smtClean="0"/>
              <a:t> не исчезающего в течении 10-15с</a:t>
            </a:r>
            <a:r>
              <a:rPr lang="en-US" sz="1800" dirty="0" smtClean="0"/>
              <a:t>.</a:t>
            </a:r>
            <a:r>
              <a:rPr lang="ru-RU" sz="1800" dirty="0" smtClean="0"/>
              <a:t>Техника определения основана на том</a:t>
            </a:r>
            <a:r>
              <a:rPr lang="en-US" sz="1800" dirty="0" smtClean="0"/>
              <a:t>,</a:t>
            </a:r>
            <a:r>
              <a:rPr lang="ru-RU" sz="1800" dirty="0" smtClean="0"/>
              <a:t>что молекула аскорбиновой кислоты легко окисляется йодом</a:t>
            </a:r>
            <a:r>
              <a:rPr lang="en-US" sz="1800" dirty="0" smtClean="0"/>
              <a:t>.</a:t>
            </a:r>
            <a:r>
              <a:rPr lang="ru-RU" sz="1800" dirty="0" smtClean="0"/>
              <a:t> Как только йод окислит всю аскорбиновую кислоту</a:t>
            </a:r>
            <a:r>
              <a:rPr lang="en-US" sz="1800" dirty="0" smtClean="0"/>
              <a:t>,</a:t>
            </a:r>
            <a:r>
              <a:rPr lang="ru-RU" sz="1800" dirty="0" smtClean="0"/>
              <a:t>следующая же капля окрасит раствор в синий цвет</a:t>
            </a:r>
            <a:r>
              <a:rPr lang="en-US" sz="1800" dirty="0" smtClean="0"/>
              <a:t>.</a:t>
            </a:r>
            <a:endParaRPr lang="ru-RU" sz="18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2428868"/>
            <a:ext cx="3995766" cy="36972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esktop\Lenagold - Клипарт - Лабораторная посуда_files\labor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85992"/>
            <a:ext cx="3929090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929618" cy="1143000"/>
          </a:xfrm>
        </p:spPr>
        <p:txBody>
          <a:bodyPr/>
          <a:lstStyle/>
          <a:p>
            <a:r>
              <a:rPr lang="ru-RU" dirty="0" smtClean="0"/>
              <a:t>Определение глюкозы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357298"/>
            <a:ext cx="3852890" cy="4525963"/>
          </a:xfrm>
        </p:spPr>
        <p:txBody>
          <a:bodyPr>
            <a:noAutofit/>
          </a:bodyPr>
          <a:lstStyle/>
          <a:p>
            <a:r>
              <a:rPr lang="ru-RU" sz="2200" dirty="0" smtClean="0"/>
              <a:t>Поместили в пробирку 1мл</a:t>
            </a:r>
            <a:r>
              <a:rPr lang="en-US" sz="2200" dirty="0" smtClean="0"/>
              <a:t>.</a:t>
            </a:r>
            <a:r>
              <a:rPr lang="ru-RU" sz="2200" dirty="0" smtClean="0"/>
              <a:t> Энергетического напитка и 1 каплю реактива Фелинга (щелочной раствор медного алкоголята сегнетовой соли)</a:t>
            </a:r>
            <a:r>
              <a:rPr lang="en-US" sz="2200" dirty="0" smtClean="0"/>
              <a:t>.</a:t>
            </a:r>
            <a:r>
              <a:rPr lang="ru-RU" sz="2200" dirty="0" smtClean="0"/>
              <a:t>При этом нагретая часть раствора окрашивается в оранжево-желтый цвет вследствие образования гидроксида меди (</a:t>
            </a:r>
            <a:r>
              <a:rPr lang="en-US" sz="2200" dirty="0" smtClean="0"/>
              <a:t>I),</a:t>
            </a:r>
            <a:r>
              <a:rPr lang="ru-RU" sz="2200" dirty="0" smtClean="0"/>
              <a:t> который в дальнейшем переходит в красный осадок меди (</a:t>
            </a:r>
            <a:r>
              <a:rPr lang="en-US" sz="2200" dirty="0" smtClean="0"/>
              <a:t>I).</a:t>
            </a:r>
            <a:endParaRPr lang="ru-RU" sz="2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админ\Desktop\фото для СА\SAM_1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71612"/>
            <a:ext cx="3786214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Ксантопротеиновая реакция на циклические аминокислоты (таурин)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Наливают в пробирку 1мл энергетического напитка, добавляют  2-3 капли концентрированной азотной кислоты и нагревают. При наличии таурина жидкость окрасится  в лимонно желтый цвет . После охлаждения добавляют 10 капель гидроксида натрия. Окраска переходит в оранжевую.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админ\Desktop\фото для СА\SAM_1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43050"/>
            <a:ext cx="4000528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Определение танина.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600201"/>
            <a:ext cx="3852890" cy="432913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Наливают в пробирку 2мл энергетического напитка и добавляют 5 мл раствора хлорида железа (</a:t>
            </a:r>
            <a:r>
              <a:rPr lang="en-US" dirty="0" smtClean="0"/>
              <a:t>+3)</a:t>
            </a:r>
            <a:r>
              <a:rPr lang="ru-RU" dirty="0" smtClean="0"/>
              <a:t> При наличии танина содержание пробирки окрасится в зелено-черный цвет.</a:t>
            </a:r>
          </a:p>
          <a:p>
            <a:r>
              <a:rPr lang="ru-RU" dirty="0" smtClean="0"/>
              <a:t>В другую пробирку наливают 2мл напитка и  5мл свежеприготовленного раствора сульфата  железа (+2).Появляется фиолетовое  окрашивание.</a:t>
            </a:r>
            <a:endParaRPr lang="ru-RU" dirty="0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7170" name="Picture 2" descr="C:\Users\админ\Desktop\фото для СА\SAM_1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71612"/>
            <a:ext cx="3929090" cy="45482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Социологический опрос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642938" y="1600200"/>
          <a:ext cx="785812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71612"/>
            <a:ext cx="7858180" cy="47149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1.При  изучении  различных  источников  информации мы  выявили, что  в  состав  энергетических  напитков  входят   ингредиенты,  которые  оказывают  не  только  вредное,   но и зачастую   опасное  воздействие   на организм  человека.</a:t>
            </a:r>
          </a:p>
          <a:p>
            <a:r>
              <a:rPr lang="ru-RU" dirty="0" smtClean="0"/>
              <a:t>2.Все  энергетики  имеют  кислую  среду,  большое  количество   красителей  и сахара,  что при  чрезмерном  употреблении  сказывается   негативно  на здоровье.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e739e1bed43a8cbe2a154e71e6c233e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4" y="928670"/>
            <a:ext cx="4857784" cy="485778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42910" y="1714489"/>
            <a:ext cx="2822603" cy="371477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Пейте дети </a:t>
            </a:r>
          </a:p>
          <a:p>
            <a:pPr algn="ctr"/>
            <a:r>
              <a:rPr lang="ru-RU" sz="3600" dirty="0" smtClean="0"/>
              <a:t>молоко</a:t>
            </a:r>
          </a:p>
          <a:p>
            <a:pPr algn="ctr"/>
            <a:r>
              <a:rPr lang="ru-RU" sz="3600" dirty="0" smtClean="0"/>
              <a:t> будете</a:t>
            </a:r>
          </a:p>
          <a:p>
            <a:pPr algn="ctr"/>
            <a:r>
              <a:rPr lang="ru-RU" sz="3600" dirty="0" smtClean="0"/>
              <a:t> здоровы !!!!!</a:t>
            </a:r>
            <a:endParaRPr lang="ru-RU" sz="3600" dirty="0"/>
          </a:p>
        </p:txBody>
      </p:sp>
    </p:spTree>
  </p:cSld>
  <p:clrMapOvr>
    <a:masterClrMapping/>
  </p:clrMapOvr>
  <p:transition spd="med"/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929618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Список литературы.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14488"/>
            <a:ext cx="7858180" cy="455455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Программа электронных курсов. Химия 10-11 классы. Профильное обучение(Авт.-сост. Г А </a:t>
            </a:r>
            <a:r>
              <a:rPr lang="ru-RU" sz="2800" dirty="0" err="1" smtClean="0"/>
              <a:t>Шипарева</a:t>
            </a:r>
            <a:r>
              <a:rPr lang="ru-RU" sz="2800" dirty="0" smtClean="0"/>
              <a:t> М. Дрофа 2005г.)</a:t>
            </a:r>
          </a:p>
          <a:p>
            <a:r>
              <a:rPr lang="ru-RU" sz="2800" dirty="0" smtClean="0"/>
              <a:t>Химические основы жизни; Учеб.- метод. Пособие. ( Сост. Д Д Некрасов, Л Д Орлова. 2е изд. Доп.- Пермь; изд. </a:t>
            </a:r>
            <a:r>
              <a:rPr lang="ru-RU" sz="2800" dirty="0" err="1" smtClean="0"/>
              <a:t>Пнрм</a:t>
            </a:r>
            <a:r>
              <a:rPr lang="ru-RU" sz="2800" dirty="0" smtClean="0"/>
              <a:t>. Ун-та 2008г.</a:t>
            </a:r>
          </a:p>
          <a:p>
            <a:r>
              <a:rPr lang="ru-RU" sz="2800" dirty="0" smtClean="0"/>
              <a:t>Научно-методический журнал- Химия в школе.№8  Изд-во </a:t>
            </a:r>
            <a:r>
              <a:rPr lang="ru-RU" sz="2800" dirty="0" err="1" smtClean="0"/>
              <a:t>Ценрхимпресс</a:t>
            </a:r>
            <a:r>
              <a:rPr lang="ru-RU" sz="2800" dirty="0" smtClean="0"/>
              <a:t> 2011 г.</a:t>
            </a:r>
            <a:endParaRPr lang="en-US" sz="2800" dirty="0" smtClean="0"/>
          </a:p>
          <a:p>
            <a:r>
              <a:rPr lang="en-US" sz="2800" dirty="0" smtClean="0"/>
              <a:t>www.wikipedia.org</a:t>
            </a: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929618" cy="92869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Введение</a:t>
            </a:r>
            <a:br>
              <a:rPr lang="ru-RU" sz="3600" dirty="0" smtClean="0"/>
            </a:br>
            <a:r>
              <a:rPr lang="ru-RU" sz="3600" dirty="0" smtClean="0"/>
              <a:t>Актуальность: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Энергетические напитки с невиданной скоростью начинают набирать популярность, особенно в среде молодежи и школьников.</a:t>
            </a:r>
          </a:p>
          <a:p>
            <a:r>
              <a:rPr lang="ru-RU" sz="2000" dirty="0" smtClean="0"/>
              <a:t>Сегодня энергетические напитки продаются в любом киоски, клубах ,их нередко можно увидеть в тренажерных залах и на спортплощадках.</a:t>
            </a:r>
          </a:p>
          <a:p>
            <a:r>
              <a:rPr lang="ru-RU" sz="2000" dirty="0" smtClean="0"/>
              <a:t>Реклама позиционирует их как средства борьбы с усталостью.</a:t>
            </a:r>
          </a:p>
          <a:p>
            <a:r>
              <a:rPr lang="ru-RU" sz="2000" dirty="0" smtClean="0"/>
              <a:t>Но так ли все хорошо и безоблачно в употреблении энергетиков? Откуда берется чудодейственная энергия?</a:t>
            </a:r>
          </a:p>
          <a:p>
            <a:r>
              <a:rPr lang="ru-RU" sz="2000" dirty="0" smtClean="0"/>
              <a:t>Врачи вновь ставят под сомнение безопасность энергетиков и уверяют их вреде здоровья: исследования установили, что энергетики с высокими концентрациями кофеина повышает частоту сердцебиения, артериальное давление и чреваты опасностью образования тромбов в артериях.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7858180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Качественный состав энергетических напитков и влияние их на организм</a:t>
            </a:r>
            <a:endParaRPr lang="ru-RU" dirty="0"/>
          </a:p>
        </p:txBody>
      </p:sp>
      <p:pic>
        <p:nvPicPr>
          <p:cNvPr id="3074" name="Picture 2" descr="C:\Documents and Settings\Учитель1_2\Рабочий стол\энергетические напитки состав - Поиск в Google_files\images_02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786057"/>
            <a:ext cx="6786610" cy="31432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29618" cy="1143000"/>
          </a:xfrm>
        </p:spPr>
        <p:txBody>
          <a:bodyPr/>
          <a:lstStyle/>
          <a:p>
            <a:r>
              <a:rPr lang="ru-RU" b="1" i="1" dirty="0" smtClean="0"/>
              <a:t>Цель работы:</a:t>
            </a:r>
            <a:endParaRPr lang="ru-RU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2332037"/>
            <a:ext cx="8568952" cy="196105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i="1" dirty="0" smtClean="0"/>
              <a:t>Исследовать </a:t>
            </a:r>
          </a:p>
          <a:p>
            <a:pPr algn="ctr"/>
            <a:r>
              <a:rPr lang="ru-RU" b="1" i="1" dirty="0" smtClean="0"/>
              <a:t>воздействие ингредиентов, содержащихся в энергетических напитках, на ткани и органы  живых организмов.</a:t>
            </a:r>
            <a:endParaRPr lang="ru-RU" b="1" i="1" dirty="0"/>
          </a:p>
        </p:txBody>
      </p:sp>
      <p:pic>
        <p:nvPicPr>
          <p:cNvPr id="2050" name="Picture 2" descr="C:\Users\админ\Desktop\easyChem. D-Рибоза_files\logo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635932">
            <a:off x="6421336" y="4805349"/>
            <a:ext cx="1271258" cy="12613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4800" b="1" i="1" dirty="0" smtClean="0"/>
              <a:t>Задачи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- энергетических напитков на организм человека.</a:t>
            </a:r>
          </a:p>
          <a:p>
            <a:pPr algn="just"/>
            <a:r>
              <a:rPr lang="ru-RU" dirty="0" smtClean="0"/>
              <a:t>-определить на основании опыта состав напитков, и доказать отрицательное влияние его на человека.</a:t>
            </a:r>
          </a:p>
          <a:p>
            <a:pPr algn="just"/>
            <a:r>
              <a:rPr lang="ru-RU" dirty="0" smtClean="0"/>
              <a:t>-на основе социологического опроса популярность энергетиков.</a:t>
            </a:r>
          </a:p>
          <a:p>
            <a:pPr algn="just"/>
            <a:r>
              <a:rPr lang="ru-RU" dirty="0" smtClean="0"/>
              <a:t>-сделать анализ результатов и предложить практические советы по данной теме.</a:t>
            </a: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88960" cy="101297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Гипотеза</a:t>
            </a: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1643050"/>
            <a:ext cx="3852890" cy="448311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Если подростки ознакомятся с  результатами опытов по исследованию влияния энергетических напитков и их негативном воздействии на органы и ткани, то они реально оценят опасность их употребления.   </a:t>
            </a:r>
            <a:endParaRPr lang="ru-RU" dirty="0"/>
          </a:p>
        </p:txBody>
      </p:sp>
      <p:pic>
        <p:nvPicPr>
          <p:cNvPr id="1026" name="Picture 2" descr="C:\Users\админ\Desktop\Энергетические напитки  польза или вред  _ Алкопедия (alcopedia.ru)_files\organiz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714488"/>
            <a:ext cx="3214710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История появления энергетиков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1984 г герр Матешиц основал компанию </a:t>
            </a:r>
            <a:r>
              <a:rPr lang="en-US" dirty="0" smtClean="0"/>
              <a:t>Red Bull GmbH</a:t>
            </a:r>
            <a:r>
              <a:rPr lang="ru-RU" dirty="0" smtClean="0"/>
              <a:t>,разработал рецепт и маркетинговую концепцию напитка и через три года стал продавать</a:t>
            </a:r>
            <a:r>
              <a:rPr lang="en-US" dirty="0" smtClean="0"/>
              <a:t> Red Bull Energy Drink </a:t>
            </a:r>
            <a:r>
              <a:rPr lang="ru-RU" dirty="0" smtClean="0"/>
              <a:t>в Австралии. В  1992 г  новый энергетический напиток впервые начали экспортировать в Венгрию. В настоящее время герр Матешиц продает более 1 млрд. банок ежегодно в 70 странах.</a:t>
            </a:r>
            <a:endParaRPr lang="ru-RU" dirty="0"/>
          </a:p>
        </p:txBody>
      </p:sp>
      <p:pic>
        <p:nvPicPr>
          <p:cNvPr id="5" name="Содержимое 4" descr="mateschitz726ap2307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857364"/>
            <a:ext cx="4000528" cy="3286148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Состав энергетических напитков</a:t>
            </a:r>
            <a:endParaRPr lang="ru-RU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1340768"/>
          <a:ext cx="8136906" cy="482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272142"/>
                <a:gridCol w="1356151"/>
                <a:gridCol w="1356151"/>
                <a:gridCol w="1356151"/>
                <a:gridCol w="1356151"/>
              </a:tblGrid>
              <a:tr h="782716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Состав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Бёрн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Адреналин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Горилла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Монстр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Драйв</a:t>
                      </a:r>
                      <a:endParaRPr lang="ru-RU" b="1" i="1" dirty="0"/>
                    </a:p>
                  </a:txBody>
                  <a:tcPr/>
                </a:tc>
              </a:tr>
              <a:tr h="782716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Энергетич.</a:t>
                      </a:r>
                    </a:p>
                    <a:p>
                      <a:pPr algn="ctr"/>
                      <a:r>
                        <a:rPr lang="ru-RU" b="1" i="1" dirty="0" smtClean="0"/>
                        <a:t>Ценность</a:t>
                      </a:r>
                    </a:p>
                    <a:p>
                      <a:pPr algn="ctr"/>
                      <a:r>
                        <a:rPr lang="ru-RU" b="1" i="1" dirty="0" smtClean="0"/>
                        <a:t>( Ккал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61,3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45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51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-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47</a:t>
                      </a:r>
                      <a:endParaRPr lang="ru-RU" b="1" i="1" dirty="0"/>
                    </a:p>
                  </a:txBody>
                  <a:tcPr/>
                </a:tc>
              </a:tr>
              <a:tr h="782716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Углеводы</a:t>
                      </a:r>
                    </a:p>
                    <a:p>
                      <a:pPr algn="ctr"/>
                      <a:r>
                        <a:rPr lang="ru-RU" b="1" i="1" dirty="0" smtClean="0"/>
                        <a:t>(</a:t>
                      </a:r>
                      <a:r>
                        <a:rPr lang="ru-RU" b="1" i="1" baseline="0" dirty="0" smtClean="0"/>
                        <a:t> г )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14,3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11,3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12,5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10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11</a:t>
                      </a:r>
                      <a:endParaRPr lang="ru-RU" b="1" i="1" dirty="0"/>
                    </a:p>
                  </a:txBody>
                  <a:tcPr/>
                </a:tc>
              </a:tr>
              <a:tr h="782716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Таурин</a:t>
                      </a:r>
                    </a:p>
                    <a:p>
                      <a:pPr algn="ctr"/>
                      <a:r>
                        <a:rPr lang="ru-RU" b="1" i="1" dirty="0" smtClean="0"/>
                        <a:t>( мг )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42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+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34,0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30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10</a:t>
                      </a:r>
                      <a:endParaRPr lang="ru-RU" b="1" i="1" dirty="0"/>
                    </a:p>
                  </a:txBody>
                  <a:tcPr/>
                </a:tc>
              </a:tr>
              <a:tr h="782716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Кофеин</a:t>
                      </a:r>
                    </a:p>
                    <a:p>
                      <a:pPr algn="ctr"/>
                      <a:r>
                        <a:rPr lang="ru-RU" b="1" i="1" dirty="0" smtClean="0"/>
                        <a:t>( мг)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35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24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30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30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30</a:t>
                      </a:r>
                      <a:endParaRPr lang="ru-RU" b="1" i="1" dirty="0"/>
                    </a:p>
                  </a:txBody>
                  <a:tcPr/>
                </a:tc>
              </a:tr>
              <a:tr h="782716"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Витамин</a:t>
                      </a:r>
                      <a:r>
                        <a:rPr lang="ru-RU" b="1" i="1" baseline="0" dirty="0" smtClean="0"/>
                        <a:t> С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-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-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-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-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8,4</a:t>
                      </a:r>
                      <a:endParaRPr lang="ru-RU" b="1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929618" cy="846158"/>
          </a:xfrm>
        </p:spPr>
        <p:txBody>
          <a:bodyPr/>
          <a:lstStyle/>
          <a:p>
            <a:r>
              <a:rPr lang="ru-RU" dirty="0" smtClean="0"/>
              <a:t>Состав </a:t>
            </a:r>
            <a:r>
              <a:rPr lang="ru-RU" smtClean="0"/>
              <a:t>энергетических напитков </a:t>
            </a: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428736"/>
          <a:ext cx="8001056" cy="49292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00170"/>
                <a:gridCol w="1714512"/>
                <a:gridCol w="4786374"/>
              </a:tblGrid>
              <a:tr h="513716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Вещество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Формула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Действие на организм</a:t>
                      </a:r>
                      <a:endParaRPr lang="ru-RU" dirty="0"/>
                    </a:p>
                  </a:txBody>
                  <a:tcPr/>
                </a:tc>
              </a:tr>
              <a:tr h="44155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Кофеин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Действует как стимулятор умственной деятельности.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Заболевания, сопровождающиеся угнетением ЦНС, функций сердечнососудистой и дыхательной систем спазмы сосудов головного мозга </a:t>
                      </a:r>
                    </a:p>
                    <a:p>
                      <a:pPr algn="just"/>
                      <a:r>
                        <a:rPr lang="ru-RU" sz="1800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Противопоказания: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1"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Выраженная артериальная гипертензия, органические заболевания сердечнососудистой системы, повышенная возбудимость, глаукома, нарушения сна, старческий возраст. </a:t>
                      </a:r>
                    </a:p>
                    <a:p>
                      <a:pPr algn="just"/>
                      <a:r>
                        <a:rPr lang="ru-RU" sz="1800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Побочные действия: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Беспокойство, возбуждение, бессонница, тахикардия, аритмии, повышение АД, тошнота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milanoshop.ru/d/115324/d/199620001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143116"/>
            <a:ext cx="142876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7_chem_2010_30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TS010389964</Template>
  <TotalTime>2035</TotalTime>
  <Words>1389</Words>
  <Application>Microsoft Office PowerPoint</Application>
  <PresentationFormat>Экран (4:3)</PresentationFormat>
  <Paragraphs>176</Paragraphs>
  <Slides>521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521</vt:i4>
      </vt:variant>
    </vt:vector>
  </HeadingPairs>
  <TitlesOfParts>
    <vt:vector size="522" baseType="lpstr">
      <vt:lpstr>7_chem_2010_3011</vt:lpstr>
      <vt:lpstr>Качественный состав энергетических напитков и влияние его на организм</vt:lpstr>
      <vt:lpstr>Введение Актуальность:</vt:lpstr>
      <vt:lpstr> Качественный состав энергетических напитков и влияние их на организм</vt:lpstr>
      <vt:lpstr>Цель работы:</vt:lpstr>
      <vt:lpstr> Задачи</vt:lpstr>
      <vt:lpstr> Гипотеза</vt:lpstr>
      <vt:lpstr> История появления энергетиков</vt:lpstr>
      <vt:lpstr>Состав энергетических напитков</vt:lpstr>
      <vt:lpstr>Состав энергетических напитков </vt:lpstr>
      <vt:lpstr>Слайд 10</vt:lpstr>
      <vt:lpstr>Слайд 11</vt:lpstr>
      <vt:lpstr>Слайд 12</vt:lpstr>
      <vt:lpstr>Слайд 13</vt:lpstr>
      <vt:lpstr>Слайд 14</vt:lpstr>
      <vt:lpstr> Вред энергетических напитков </vt:lpstr>
      <vt:lpstr>Слайд 16</vt:lpstr>
      <vt:lpstr> Практическая часть</vt:lpstr>
      <vt:lpstr> Определение кофеина</vt:lpstr>
      <vt:lpstr> Определение кислотно-щелочного баланса</vt:lpstr>
      <vt:lpstr>Определение витамина С в напитках йодометрическим методом</vt:lpstr>
      <vt:lpstr>Определение глюкозы</vt:lpstr>
      <vt:lpstr> Ксантопротеиновая реакция на циклические аминокислоты (таурин)</vt:lpstr>
      <vt:lpstr> Определение танина.</vt:lpstr>
      <vt:lpstr> Социологический опрос</vt:lpstr>
      <vt:lpstr> Вывод</vt:lpstr>
      <vt:lpstr>Слайд 26</vt:lpstr>
      <vt:lpstr> Список литературы. </vt:lpstr>
      <vt:lpstr>Введение Актуальность: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Слайд 111</vt:lpstr>
      <vt:lpstr>Слайд 112</vt:lpstr>
      <vt:lpstr>Слайд 113</vt:lpstr>
      <vt:lpstr>Слайд 114</vt:lpstr>
      <vt:lpstr>Слайд 115</vt:lpstr>
      <vt:lpstr>Слайд 116</vt:lpstr>
      <vt:lpstr>Слайд 117</vt:lpstr>
      <vt:lpstr>Слайд 118</vt:lpstr>
      <vt:lpstr>Слайд 119</vt:lpstr>
      <vt:lpstr>Слайд 120</vt:lpstr>
      <vt:lpstr>Слайд 121</vt:lpstr>
      <vt:lpstr>Слайд 122</vt:lpstr>
      <vt:lpstr>Слайд 123</vt:lpstr>
      <vt:lpstr>Слайд 124</vt:lpstr>
      <vt:lpstr>Слайд 125</vt:lpstr>
      <vt:lpstr>Слайд 126</vt:lpstr>
      <vt:lpstr>Слайд 127</vt:lpstr>
      <vt:lpstr>Слайд 128</vt:lpstr>
      <vt:lpstr>Слайд 129</vt:lpstr>
      <vt:lpstr>Слайд 130</vt:lpstr>
      <vt:lpstr>Слайд 131</vt:lpstr>
      <vt:lpstr>Слайд 132</vt:lpstr>
      <vt:lpstr>Слайд 133</vt:lpstr>
      <vt:lpstr>Слайд 134</vt:lpstr>
      <vt:lpstr>Слайд 135</vt:lpstr>
      <vt:lpstr>Слайд 136</vt:lpstr>
      <vt:lpstr>Слайд 137</vt:lpstr>
      <vt:lpstr>Слайд 138</vt:lpstr>
      <vt:lpstr>Слайд 139</vt:lpstr>
      <vt:lpstr>Слайд 140</vt:lpstr>
      <vt:lpstr>Слайд 141</vt:lpstr>
      <vt:lpstr>Слайд 142</vt:lpstr>
      <vt:lpstr>Слайд 143</vt:lpstr>
      <vt:lpstr>Слайд 144</vt:lpstr>
      <vt:lpstr>Слайд 145</vt:lpstr>
      <vt:lpstr>Слайд 146</vt:lpstr>
      <vt:lpstr>Слайд 147</vt:lpstr>
      <vt:lpstr>Слайд 148</vt:lpstr>
      <vt:lpstr>Слайд 149</vt:lpstr>
      <vt:lpstr>Слайд 150</vt:lpstr>
      <vt:lpstr>Слайд 151</vt:lpstr>
      <vt:lpstr>Слайд 152</vt:lpstr>
      <vt:lpstr>Слайд 153</vt:lpstr>
      <vt:lpstr>Слайд 154</vt:lpstr>
      <vt:lpstr>Слайд 155</vt:lpstr>
      <vt:lpstr>Слайд 156</vt:lpstr>
      <vt:lpstr>Слайд 157</vt:lpstr>
      <vt:lpstr>Слайд 158</vt:lpstr>
      <vt:lpstr>Слайд 159</vt:lpstr>
      <vt:lpstr>Слайд 160</vt:lpstr>
      <vt:lpstr>Слайд 161</vt:lpstr>
      <vt:lpstr>Слайд 162</vt:lpstr>
      <vt:lpstr>Слайд 163</vt:lpstr>
      <vt:lpstr>Слайд 164</vt:lpstr>
      <vt:lpstr>Слайд 165</vt:lpstr>
      <vt:lpstr>Слайд 166</vt:lpstr>
      <vt:lpstr>Слайд 167</vt:lpstr>
      <vt:lpstr>Слайд 168</vt:lpstr>
      <vt:lpstr>Слайд 169</vt:lpstr>
      <vt:lpstr>Слайд 170</vt:lpstr>
      <vt:lpstr>Слайд 171</vt:lpstr>
      <vt:lpstr>Слайд 172</vt:lpstr>
      <vt:lpstr>Слайд 173</vt:lpstr>
      <vt:lpstr>Слайд 174</vt:lpstr>
      <vt:lpstr>Слайд 175</vt:lpstr>
      <vt:lpstr>Слайд 176</vt:lpstr>
      <vt:lpstr>Слайд 177</vt:lpstr>
      <vt:lpstr>Слайд 178</vt:lpstr>
      <vt:lpstr>Слайд 179</vt:lpstr>
      <vt:lpstr>Слайд 180</vt:lpstr>
      <vt:lpstr>Слайд 181</vt:lpstr>
      <vt:lpstr>Слайд 182</vt:lpstr>
      <vt:lpstr>Слайд 183</vt:lpstr>
      <vt:lpstr>Слайд 184</vt:lpstr>
      <vt:lpstr>Слайд 185</vt:lpstr>
      <vt:lpstr>Слайд 186</vt:lpstr>
      <vt:lpstr>Слайд 187</vt:lpstr>
      <vt:lpstr>Слайд 188</vt:lpstr>
      <vt:lpstr>Слайд 189</vt:lpstr>
      <vt:lpstr>Слайд 190</vt:lpstr>
      <vt:lpstr>Слайд 191</vt:lpstr>
      <vt:lpstr>Слайд 192</vt:lpstr>
      <vt:lpstr>Слайд 193</vt:lpstr>
      <vt:lpstr>Слайд 194</vt:lpstr>
      <vt:lpstr>Слайд 195</vt:lpstr>
      <vt:lpstr>Слайд 196</vt:lpstr>
      <vt:lpstr>Слайд 197</vt:lpstr>
      <vt:lpstr>Слайд 198</vt:lpstr>
      <vt:lpstr>Слайд 199</vt:lpstr>
      <vt:lpstr>Слайд 200</vt:lpstr>
      <vt:lpstr>Слайд 201</vt:lpstr>
      <vt:lpstr>Слайд 202</vt:lpstr>
      <vt:lpstr>Слайд 203</vt:lpstr>
      <vt:lpstr>Слайд 204</vt:lpstr>
      <vt:lpstr>Слайд 205</vt:lpstr>
      <vt:lpstr>Слайд 206</vt:lpstr>
      <vt:lpstr>Слайд 207</vt:lpstr>
      <vt:lpstr>Слайд 208</vt:lpstr>
      <vt:lpstr>Слайд 209</vt:lpstr>
      <vt:lpstr>Слайд 210</vt:lpstr>
      <vt:lpstr>Слайд 211</vt:lpstr>
      <vt:lpstr>Слайд 212</vt:lpstr>
      <vt:lpstr>Слайд 213</vt:lpstr>
      <vt:lpstr>Слайд 214</vt:lpstr>
      <vt:lpstr>Слайд 215</vt:lpstr>
      <vt:lpstr>Слайд 216</vt:lpstr>
      <vt:lpstr>Слайд 217</vt:lpstr>
      <vt:lpstr>Слайд 218</vt:lpstr>
      <vt:lpstr>Слайд 219</vt:lpstr>
      <vt:lpstr>Слайд 220</vt:lpstr>
      <vt:lpstr>Слайд 221</vt:lpstr>
      <vt:lpstr>Слайд 222</vt:lpstr>
      <vt:lpstr>Слайд 223</vt:lpstr>
      <vt:lpstr>Слайд 224</vt:lpstr>
      <vt:lpstr>Слайд 225</vt:lpstr>
      <vt:lpstr>Слайд 226</vt:lpstr>
      <vt:lpstr>Слайд 227</vt:lpstr>
      <vt:lpstr>Слайд 228</vt:lpstr>
      <vt:lpstr>Слайд 229</vt:lpstr>
      <vt:lpstr>Слайд 230</vt:lpstr>
      <vt:lpstr>Слайд 231</vt:lpstr>
      <vt:lpstr>Слайд 232</vt:lpstr>
      <vt:lpstr>Слайд 233</vt:lpstr>
      <vt:lpstr>Слайд 234</vt:lpstr>
      <vt:lpstr>Слайд 235</vt:lpstr>
      <vt:lpstr>Слайд 236</vt:lpstr>
      <vt:lpstr>Слайд 237</vt:lpstr>
      <vt:lpstr>Слайд 238</vt:lpstr>
      <vt:lpstr>Слайд 239</vt:lpstr>
      <vt:lpstr>Слайд 240</vt:lpstr>
      <vt:lpstr>Слайд 241</vt:lpstr>
      <vt:lpstr>Слайд 242</vt:lpstr>
      <vt:lpstr>Слайд 243</vt:lpstr>
      <vt:lpstr>Слайд 244</vt:lpstr>
      <vt:lpstr>Слайд 245</vt:lpstr>
      <vt:lpstr>Слайд 246</vt:lpstr>
      <vt:lpstr>Слайд 247</vt:lpstr>
      <vt:lpstr>Слайд 248</vt:lpstr>
      <vt:lpstr>Слайд 249</vt:lpstr>
      <vt:lpstr>Слайд 250</vt:lpstr>
      <vt:lpstr>Слайд 251</vt:lpstr>
      <vt:lpstr>Слайд 252</vt:lpstr>
      <vt:lpstr>Слайд 253</vt:lpstr>
      <vt:lpstr>Слайд 254</vt:lpstr>
      <vt:lpstr>Слайд 255</vt:lpstr>
      <vt:lpstr>Слайд 256</vt:lpstr>
      <vt:lpstr>Слайд 257</vt:lpstr>
      <vt:lpstr>Слайд 258</vt:lpstr>
      <vt:lpstr>Слайд 259</vt:lpstr>
      <vt:lpstr>Слайд 260</vt:lpstr>
      <vt:lpstr>Слайд 261</vt:lpstr>
      <vt:lpstr>Слайд 262</vt:lpstr>
      <vt:lpstr>Слайд 263</vt:lpstr>
      <vt:lpstr>Слайд 264</vt:lpstr>
      <vt:lpstr>Слайд 265</vt:lpstr>
      <vt:lpstr>Слайд 266</vt:lpstr>
      <vt:lpstr>Слайд 267</vt:lpstr>
      <vt:lpstr>Слайд 268</vt:lpstr>
      <vt:lpstr>Слайд 269</vt:lpstr>
      <vt:lpstr>Слайд 270</vt:lpstr>
      <vt:lpstr>Слайд 271</vt:lpstr>
      <vt:lpstr>Слайд 272</vt:lpstr>
      <vt:lpstr>Слайд 273</vt:lpstr>
      <vt:lpstr>Слайд 274</vt:lpstr>
      <vt:lpstr>Слайд 275</vt:lpstr>
      <vt:lpstr>Слайд 276</vt:lpstr>
      <vt:lpstr>Слайд 277</vt:lpstr>
      <vt:lpstr>Слайд 278</vt:lpstr>
      <vt:lpstr>Слайд 279</vt:lpstr>
      <vt:lpstr>Слайд 280</vt:lpstr>
      <vt:lpstr>Слайд 281</vt:lpstr>
      <vt:lpstr>Слайд 282</vt:lpstr>
      <vt:lpstr>Слайд 283</vt:lpstr>
      <vt:lpstr>Слайд 284</vt:lpstr>
      <vt:lpstr>Слайд 285</vt:lpstr>
      <vt:lpstr>Слайд 286</vt:lpstr>
      <vt:lpstr>Слайд 287</vt:lpstr>
      <vt:lpstr>Слайд 288</vt:lpstr>
      <vt:lpstr>Слайд 289</vt:lpstr>
      <vt:lpstr>Слайд 290</vt:lpstr>
      <vt:lpstr>Слайд 291</vt:lpstr>
      <vt:lpstr>Слайд 292</vt:lpstr>
      <vt:lpstr>Слайд 293</vt:lpstr>
      <vt:lpstr>Слайд 294</vt:lpstr>
      <vt:lpstr>Слайд 295</vt:lpstr>
      <vt:lpstr>Слайд 296</vt:lpstr>
      <vt:lpstr>Слайд 297</vt:lpstr>
      <vt:lpstr>Слайд 298</vt:lpstr>
      <vt:lpstr>Слайд 299</vt:lpstr>
      <vt:lpstr>Слайд 300</vt:lpstr>
      <vt:lpstr>Слайд 301</vt:lpstr>
      <vt:lpstr>Слайд 302</vt:lpstr>
      <vt:lpstr>Слайд 303</vt:lpstr>
      <vt:lpstr>Слайд 304</vt:lpstr>
      <vt:lpstr>Слайд 305</vt:lpstr>
      <vt:lpstr>Слайд 306</vt:lpstr>
      <vt:lpstr>Слайд 307</vt:lpstr>
      <vt:lpstr>Слайд 308</vt:lpstr>
      <vt:lpstr>Слайд 309</vt:lpstr>
      <vt:lpstr>Слайд 310</vt:lpstr>
      <vt:lpstr>Слайд 311</vt:lpstr>
      <vt:lpstr>Слайд 312</vt:lpstr>
      <vt:lpstr>Слайд 313</vt:lpstr>
      <vt:lpstr>Слайд 314</vt:lpstr>
      <vt:lpstr>Слайд 315</vt:lpstr>
      <vt:lpstr>Слайд 316</vt:lpstr>
      <vt:lpstr>Слайд 317</vt:lpstr>
      <vt:lpstr>Слайд 318</vt:lpstr>
      <vt:lpstr>Слайд 319</vt:lpstr>
      <vt:lpstr>Слайд 320</vt:lpstr>
      <vt:lpstr>Слайд 321</vt:lpstr>
      <vt:lpstr>Слайд 322</vt:lpstr>
      <vt:lpstr>Слайд 323</vt:lpstr>
      <vt:lpstr>Слайд 324</vt:lpstr>
      <vt:lpstr>Слайд 325</vt:lpstr>
      <vt:lpstr>Слайд 326</vt:lpstr>
      <vt:lpstr>Слайд 327</vt:lpstr>
      <vt:lpstr>Слайд 328</vt:lpstr>
      <vt:lpstr>Слайд 329</vt:lpstr>
      <vt:lpstr>Слайд 330</vt:lpstr>
      <vt:lpstr>Слайд 331</vt:lpstr>
      <vt:lpstr>Слайд 332</vt:lpstr>
      <vt:lpstr>Слайд 333</vt:lpstr>
      <vt:lpstr>Слайд 334</vt:lpstr>
      <vt:lpstr>Слайд 335</vt:lpstr>
      <vt:lpstr>Слайд 336</vt:lpstr>
      <vt:lpstr>Слайд 337</vt:lpstr>
      <vt:lpstr>Слайд 338</vt:lpstr>
      <vt:lpstr>Слайд 339</vt:lpstr>
      <vt:lpstr>Слайд 340</vt:lpstr>
      <vt:lpstr>Слайд 341</vt:lpstr>
      <vt:lpstr>Слайд 342</vt:lpstr>
      <vt:lpstr>Слайд 343</vt:lpstr>
      <vt:lpstr>Слайд 344</vt:lpstr>
      <vt:lpstr>Слайд 345</vt:lpstr>
      <vt:lpstr>Слайд 346</vt:lpstr>
      <vt:lpstr>Слайд 347</vt:lpstr>
      <vt:lpstr>Слайд 348</vt:lpstr>
      <vt:lpstr>Слайд 349</vt:lpstr>
      <vt:lpstr>Слайд 350</vt:lpstr>
      <vt:lpstr>Слайд 351</vt:lpstr>
      <vt:lpstr>Слайд 352</vt:lpstr>
      <vt:lpstr>Слайд 353</vt:lpstr>
      <vt:lpstr>Слайд 354</vt:lpstr>
      <vt:lpstr>Слайд 355</vt:lpstr>
      <vt:lpstr>Слайд 356</vt:lpstr>
      <vt:lpstr>Слайд 357</vt:lpstr>
      <vt:lpstr>Слайд 358</vt:lpstr>
      <vt:lpstr>Слайд 359</vt:lpstr>
      <vt:lpstr>Слайд 360</vt:lpstr>
      <vt:lpstr>Слайд 361</vt:lpstr>
      <vt:lpstr>Слайд 362</vt:lpstr>
      <vt:lpstr>Слайд 363</vt:lpstr>
      <vt:lpstr>Слайд 364</vt:lpstr>
      <vt:lpstr>Слайд 365</vt:lpstr>
      <vt:lpstr>Слайд 366</vt:lpstr>
      <vt:lpstr>Слайд 367</vt:lpstr>
      <vt:lpstr>Слайд 368</vt:lpstr>
      <vt:lpstr>Слайд 369</vt:lpstr>
      <vt:lpstr>Слайд 370</vt:lpstr>
      <vt:lpstr>Слайд 371</vt:lpstr>
      <vt:lpstr>Слайд 372</vt:lpstr>
      <vt:lpstr>Слайд 373</vt:lpstr>
      <vt:lpstr>Слайд 374</vt:lpstr>
      <vt:lpstr>Слайд 375</vt:lpstr>
      <vt:lpstr>Слайд 376</vt:lpstr>
      <vt:lpstr>Слайд 377</vt:lpstr>
      <vt:lpstr>Слайд 378</vt:lpstr>
      <vt:lpstr>Слайд 379</vt:lpstr>
      <vt:lpstr>Слайд 380</vt:lpstr>
      <vt:lpstr>Слайд 381</vt:lpstr>
      <vt:lpstr>Слайд 382</vt:lpstr>
      <vt:lpstr>Слайд 383</vt:lpstr>
      <vt:lpstr>Слайд 384</vt:lpstr>
      <vt:lpstr>Слайд 385</vt:lpstr>
      <vt:lpstr>Слайд 386</vt:lpstr>
      <vt:lpstr>Слайд 387</vt:lpstr>
      <vt:lpstr>Слайд 388</vt:lpstr>
      <vt:lpstr>Слайд 389</vt:lpstr>
      <vt:lpstr>Слайд 390</vt:lpstr>
      <vt:lpstr>Слайд 391</vt:lpstr>
      <vt:lpstr>Слайд 392</vt:lpstr>
      <vt:lpstr>Слайд 393</vt:lpstr>
      <vt:lpstr>Слайд 394</vt:lpstr>
      <vt:lpstr>Слайд 395</vt:lpstr>
      <vt:lpstr>Слайд 396</vt:lpstr>
      <vt:lpstr>Слайд 397</vt:lpstr>
      <vt:lpstr>Слайд 398</vt:lpstr>
      <vt:lpstr>Слайд 399</vt:lpstr>
      <vt:lpstr>Слайд 400</vt:lpstr>
      <vt:lpstr>Слайд 401</vt:lpstr>
      <vt:lpstr>Слайд 402</vt:lpstr>
      <vt:lpstr>Слайд 403</vt:lpstr>
      <vt:lpstr>Слайд 404</vt:lpstr>
      <vt:lpstr>Слайд 405</vt:lpstr>
      <vt:lpstr>Слайд 406</vt:lpstr>
      <vt:lpstr>Слайд 407</vt:lpstr>
      <vt:lpstr>Слайд 408</vt:lpstr>
      <vt:lpstr>Слайд 409</vt:lpstr>
      <vt:lpstr>Слайд 410</vt:lpstr>
      <vt:lpstr>Слайд 411</vt:lpstr>
      <vt:lpstr>Слайд 412</vt:lpstr>
      <vt:lpstr>Слайд 413</vt:lpstr>
      <vt:lpstr>Слайд 414</vt:lpstr>
      <vt:lpstr>Слайд 415</vt:lpstr>
      <vt:lpstr>Слайд 416</vt:lpstr>
      <vt:lpstr>Слайд 417</vt:lpstr>
      <vt:lpstr>Слайд 418</vt:lpstr>
      <vt:lpstr>Слайд 419</vt:lpstr>
      <vt:lpstr>Слайд 420</vt:lpstr>
      <vt:lpstr>Слайд 421</vt:lpstr>
      <vt:lpstr>Слайд 422</vt:lpstr>
      <vt:lpstr>Слайд 423</vt:lpstr>
      <vt:lpstr>Слайд 424</vt:lpstr>
      <vt:lpstr>Слайд 425</vt:lpstr>
      <vt:lpstr>Слайд 426</vt:lpstr>
      <vt:lpstr>Слайд 427</vt:lpstr>
      <vt:lpstr>Слайд 428</vt:lpstr>
      <vt:lpstr>Слайд 429</vt:lpstr>
      <vt:lpstr>Слайд 430</vt:lpstr>
      <vt:lpstr>Слайд 431</vt:lpstr>
      <vt:lpstr>Слайд 432</vt:lpstr>
      <vt:lpstr>Слайд 433</vt:lpstr>
      <vt:lpstr>Слайд 434</vt:lpstr>
      <vt:lpstr>Слайд 435</vt:lpstr>
      <vt:lpstr>Слайд 436</vt:lpstr>
      <vt:lpstr>Слайд 437</vt:lpstr>
      <vt:lpstr>Слайд 438</vt:lpstr>
      <vt:lpstr>Слайд 439</vt:lpstr>
      <vt:lpstr>Слайд 440</vt:lpstr>
      <vt:lpstr>Слайд 441</vt:lpstr>
      <vt:lpstr>Слайд 442</vt:lpstr>
      <vt:lpstr>Слайд 443</vt:lpstr>
      <vt:lpstr>Слайд 444</vt:lpstr>
      <vt:lpstr>Слайд 445</vt:lpstr>
      <vt:lpstr>Слайд 446</vt:lpstr>
      <vt:lpstr>Слайд 447</vt:lpstr>
      <vt:lpstr>Слайд 448</vt:lpstr>
      <vt:lpstr>Слайд 449</vt:lpstr>
      <vt:lpstr>Слайд 450</vt:lpstr>
      <vt:lpstr>Слайд 451</vt:lpstr>
      <vt:lpstr>Слайд 452</vt:lpstr>
      <vt:lpstr>Слайд 453</vt:lpstr>
      <vt:lpstr>Слайд 454</vt:lpstr>
      <vt:lpstr>Слайд 455</vt:lpstr>
      <vt:lpstr>Слайд 456</vt:lpstr>
      <vt:lpstr>Слайд 457</vt:lpstr>
      <vt:lpstr>Слайд 458</vt:lpstr>
      <vt:lpstr>Слайд 459</vt:lpstr>
      <vt:lpstr>Слайд 460</vt:lpstr>
      <vt:lpstr>Слайд 461</vt:lpstr>
      <vt:lpstr>Слайд 462</vt:lpstr>
      <vt:lpstr>Слайд 463</vt:lpstr>
      <vt:lpstr>Слайд 464</vt:lpstr>
      <vt:lpstr>Слайд 465</vt:lpstr>
      <vt:lpstr>Слайд 466</vt:lpstr>
      <vt:lpstr>Слайд 467</vt:lpstr>
      <vt:lpstr>Слайд 468</vt:lpstr>
      <vt:lpstr>Слайд 469</vt:lpstr>
      <vt:lpstr>Слайд 470</vt:lpstr>
      <vt:lpstr>Слайд 471</vt:lpstr>
      <vt:lpstr>Слайд 472</vt:lpstr>
      <vt:lpstr>Слайд 473</vt:lpstr>
      <vt:lpstr>Слайд 474</vt:lpstr>
      <vt:lpstr>Слайд 475</vt:lpstr>
      <vt:lpstr>Слайд 476</vt:lpstr>
      <vt:lpstr>Слайд 477</vt:lpstr>
      <vt:lpstr>Слайд 478</vt:lpstr>
      <vt:lpstr>Слайд 479</vt:lpstr>
      <vt:lpstr>Слайд 480</vt:lpstr>
      <vt:lpstr>Слайд 481</vt:lpstr>
      <vt:lpstr>Слайд 482</vt:lpstr>
      <vt:lpstr>Слайд 483</vt:lpstr>
      <vt:lpstr>Слайд 484</vt:lpstr>
      <vt:lpstr>Слайд 485</vt:lpstr>
      <vt:lpstr>Слайд 486</vt:lpstr>
      <vt:lpstr>Слайд 487</vt:lpstr>
      <vt:lpstr>Слайд 488</vt:lpstr>
      <vt:lpstr>Слайд 489</vt:lpstr>
      <vt:lpstr>Слайд 490</vt:lpstr>
      <vt:lpstr>Слайд 491</vt:lpstr>
      <vt:lpstr>Слайд 492</vt:lpstr>
      <vt:lpstr>Слайд 493</vt:lpstr>
      <vt:lpstr>Слайд 494</vt:lpstr>
      <vt:lpstr>Слайд 495</vt:lpstr>
      <vt:lpstr>Слайд 496</vt:lpstr>
      <vt:lpstr>Слайд 497</vt:lpstr>
      <vt:lpstr>Слайд 498</vt:lpstr>
      <vt:lpstr>Слайд 499</vt:lpstr>
      <vt:lpstr>Слайд 500</vt:lpstr>
      <vt:lpstr>Слайд 501</vt:lpstr>
      <vt:lpstr>Слайд 502</vt:lpstr>
      <vt:lpstr>Слайд 503</vt:lpstr>
      <vt:lpstr>Слайд 504</vt:lpstr>
      <vt:lpstr>Слайд 505</vt:lpstr>
      <vt:lpstr>Слайд 506</vt:lpstr>
      <vt:lpstr>Слайд 507</vt:lpstr>
      <vt:lpstr>Слайд 508</vt:lpstr>
      <vt:lpstr>Слайд 509</vt:lpstr>
      <vt:lpstr>Слайд 510</vt:lpstr>
      <vt:lpstr>Слайд 511</vt:lpstr>
      <vt:lpstr>Слайд 512</vt:lpstr>
      <vt:lpstr>Слайд 513</vt:lpstr>
      <vt:lpstr>Слайд 514</vt:lpstr>
      <vt:lpstr>Слайд 515</vt:lpstr>
      <vt:lpstr>Слайд 516</vt:lpstr>
      <vt:lpstr>Слайд 517</vt:lpstr>
      <vt:lpstr>Слайд 518</vt:lpstr>
      <vt:lpstr>Слайд 519</vt:lpstr>
      <vt:lpstr>Слайд 520</vt:lpstr>
      <vt:lpstr>Слайд 521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 энергетических напитков</dc:title>
  <dc:creator>админ</dc:creator>
  <cp:lastModifiedBy>админ</cp:lastModifiedBy>
  <cp:revision>134</cp:revision>
  <dcterms:created xsi:type="dcterms:W3CDTF">2014-03-09T15:47:33Z</dcterms:created>
  <dcterms:modified xsi:type="dcterms:W3CDTF">2014-03-24T18:17:04Z</dcterms:modified>
</cp:coreProperties>
</file>