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A25A130-85CF-4D3D-AD3A-5E0B5005D71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131BCC8-F93C-4C1F-BE18-AC8C63997A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844824"/>
            <a:ext cx="6400800" cy="1295400"/>
          </a:xfrm>
        </p:spPr>
        <p:txBody>
          <a:bodyPr/>
          <a:lstStyle/>
          <a:p>
            <a:r>
              <a:rPr lang="ru-RU" dirty="0" smtClean="0"/>
              <a:t>«Путник на </a:t>
            </a:r>
            <a:br>
              <a:rPr lang="ru-RU" dirty="0" smtClean="0"/>
            </a:br>
            <a:r>
              <a:rPr lang="ru-RU" dirty="0" smtClean="0"/>
              <a:t>краю поля»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429000"/>
            <a:ext cx="3776464" cy="762000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/>
              <a:t>Стихи Рубцова выражают то, что не выразимо ни зримым образом, ни словом в его собственном значении…Они служат чему-то третьему, возникающему из их взаимодействия</a:t>
            </a:r>
            <a:r>
              <a:rPr lang="ru-RU" sz="4400" dirty="0" smtClean="0"/>
              <a:t>…</a:t>
            </a:r>
          </a:p>
          <a:p>
            <a:pPr algn="r"/>
            <a:r>
              <a:rPr lang="ru-RU" sz="4400" dirty="0" smtClean="0"/>
              <a:t>В. </a:t>
            </a:r>
            <a:r>
              <a:rPr lang="ru-RU" sz="4400" dirty="0" err="1" smtClean="0"/>
              <a:t>Кожинов</a:t>
            </a:r>
            <a:endParaRPr lang="ru-RU" sz="4400" dirty="0"/>
          </a:p>
          <a:p>
            <a:endParaRPr lang="ru-RU" dirty="0"/>
          </a:p>
        </p:txBody>
      </p:sp>
      <p:pic>
        <p:nvPicPr>
          <p:cNvPr id="1026" name="Picture 2" descr="C:\Users\Naru\Desktop\6822e35b-f470-4f5e-9eef-841cae1f124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5286"/>
            <a:ext cx="3312368" cy="45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237" y="0"/>
            <a:ext cx="6400800" cy="685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6400800" cy="3048001"/>
          </a:xfrm>
        </p:spPr>
        <p:txBody>
          <a:bodyPr/>
          <a:lstStyle/>
          <a:p>
            <a:r>
              <a:rPr lang="ru-RU" i="1" dirty="0"/>
              <a:t>«Ты даже представить себе не можешь, кого ты не пустил на свой порог. Все равно, что Есенина не пустил…».</a:t>
            </a:r>
            <a:endParaRPr lang="ru-RU" dirty="0"/>
          </a:p>
          <a:p>
            <a:endParaRPr lang="ru-RU" dirty="0"/>
          </a:p>
        </p:txBody>
      </p:sp>
      <p:pic>
        <p:nvPicPr>
          <p:cNvPr id="12291" name="Picture 3" descr="C:\Users\Naru\Desktop\nikolay_al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57438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Naru\Desktop\0016-016-JA-umru-v-kreschenskie-moro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9502"/>
            <a:ext cx="604867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920480" cy="3048001"/>
          </a:xfrm>
        </p:spPr>
        <p:txBody>
          <a:bodyPr/>
          <a:lstStyle/>
          <a:p>
            <a:r>
              <a:rPr lang="ru-RU" dirty="0" smtClean="0"/>
              <a:t>Родился </a:t>
            </a:r>
            <a:r>
              <a:rPr lang="ru-RU" dirty="0"/>
              <a:t>3 января </a:t>
            </a:r>
            <a:r>
              <a:rPr lang="ru-RU" dirty="0" smtClean="0"/>
              <a:t>1936 года </a:t>
            </a:r>
            <a:r>
              <a:rPr lang="ru-RU" dirty="0"/>
              <a:t>в поселке Емецк Архангельской </a:t>
            </a:r>
            <a:r>
              <a:rPr lang="ru-RU" dirty="0" smtClean="0"/>
              <a:t>области.</a:t>
            </a:r>
            <a:endParaRPr lang="ru-RU" dirty="0"/>
          </a:p>
        </p:txBody>
      </p:sp>
      <p:pic>
        <p:nvPicPr>
          <p:cNvPr id="2050" name="Picture 2" descr="C:\Users\Naru\Desktop\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2838450" cy="36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6400800" cy="4680520"/>
          </a:xfrm>
        </p:spPr>
        <p:txBody>
          <a:bodyPr/>
          <a:lstStyle/>
          <a:p>
            <a:r>
              <a:rPr lang="ru-RU" dirty="0" smtClean="0"/>
              <a:t>После смерти матери Николая отправляют в детдом.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indent="0" algn="ctr">
              <a:buNone/>
            </a:pPr>
            <a:r>
              <a:rPr lang="ru-RU" dirty="0" smtClean="0"/>
              <a:t>(Н.М. Рубцов второй справа)</a:t>
            </a:r>
          </a:p>
        </p:txBody>
      </p:sp>
      <p:pic>
        <p:nvPicPr>
          <p:cNvPr id="3074" name="Picture 2" descr="C:\Users\Naru\Desktop\561ab99732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039617" cy="29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Тотьма</a:t>
            </a:r>
            <a:br>
              <a:rPr lang="ru-RU" dirty="0" smtClean="0"/>
            </a:br>
            <a:r>
              <a:rPr lang="ru-RU" dirty="0" smtClean="0"/>
              <a:t> вологодская область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Учится в лесотехническом техникуме</a:t>
            </a:r>
            <a:endParaRPr lang="ru-RU" dirty="0"/>
          </a:p>
        </p:txBody>
      </p:sp>
      <p:pic>
        <p:nvPicPr>
          <p:cNvPr id="5122" name="Picture 2" descr="C:\Users\Naru\Desktop\totma_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3" y="2834279"/>
            <a:ext cx="4758904" cy="35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877272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6400800" cy="3048001"/>
          </a:xfrm>
        </p:spPr>
        <p:txBody>
          <a:bodyPr/>
          <a:lstStyle/>
          <a:p>
            <a:pPr algn="ctr"/>
            <a:r>
              <a:rPr lang="ru-RU" dirty="0" smtClean="0"/>
              <a:t>1955 год – работа в Ленинграде</a:t>
            </a:r>
            <a:endParaRPr lang="ru-RU" dirty="0"/>
          </a:p>
        </p:txBody>
      </p:sp>
      <p:pic>
        <p:nvPicPr>
          <p:cNvPr id="6146" name="Picture 2" descr="C:\Users\Naru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390080" cy="35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807522" cy="3048001"/>
          </a:xfrm>
        </p:spPr>
        <p:txBody>
          <a:bodyPr/>
          <a:lstStyle/>
          <a:p>
            <a:r>
              <a:rPr lang="ru-RU" dirty="0" smtClean="0"/>
              <a:t>Служба на флоте, на эскадренном миноносце.</a:t>
            </a:r>
          </a:p>
          <a:p>
            <a:r>
              <a:rPr lang="ru-RU" dirty="0" smtClean="0"/>
              <a:t>Начинает писать и печататься во флотских изданиях.</a:t>
            </a:r>
            <a:endParaRPr lang="ru-RU" dirty="0"/>
          </a:p>
        </p:txBody>
      </p:sp>
      <p:pic>
        <p:nvPicPr>
          <p:cNvPr id="7170" name="Picture 2" descr="C:\Users\Naru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22" y="1340768"/>
            <a:ext cx="27527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4496544" cy="3048001"/>
          </a:xfrm>
        </p:spPr>
        <p:txBody>
          <a:bodyPr/>
          <a:lstStyle/>
          <a:p>
            <a:r>
              <a:rPr lang="ru-RU" dirty="0" smtClean="0"/>
              <a:t>1962 год. Проходит творческий конкурс в Литературный институт имени М. Горького.</a:t>
            </a:r>
            <a:endParaRPr lang="ru-RU" dirty="0"/>
          </a:p>
        </p:txBody>
      </p:sp>
      <p:pic>
        <p:nvPicPr>
          <p:cNvPr id="8194" name="Picture 2" descr="C:\Users\Naru\Desktop\113956957694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190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255" y="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84919"/>
            <a:ext cx="6400800" cy="3048001"/>
          </a:xfrm>
        </p:spPr>
        <p:txBody>
          <a:bodyPr/>
          <a:lstStyle/>
          <a:p>
            <a:pPr algn="ctr"/>
            <a:r>
              <a:rPr lang="ru-RU" dirty="0" smtClean="0"/>
              <a:t>1963 год. Уезжает в Николу. За лето пишет около 50 стихотворений</a:t>
            </a:r>
            <a:endParaRPr lang="ru-RU" dirty="0"/>
          </a:p>
        </p:txBody>
      </p:sp>
      <p:pic>
        <p:nvPicPr>
          <p:cNvPr id="9218" name="Picture 2" descr="C:\Users\Naru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828778" cy="31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Путник и бродяга – в чем разница между этими понятиями?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i="1" dirty="0"/>
              <a:t>Я уплыву на пароходе,</a:t>
            </a:r>
            <a:endParaRPr lang="ru-RU" dirty="0"/>
          </a:p>
          <a:p>
            <a:pPr indent="0">
              <a:buNone/>
            </a:pPr>
            <a:r>
              <a:rPr lang="ru-RU" i="1" dirty="0"/>
              <a:t>Потом поеду на подводе,</a:t>
            </a:r>
            <a:endParaRPr lang="ru-RU" dirty="0"/>
          </a:p>
          <a:p>
            <a:pPr indent="0">
              <a:buNone/>
            </a:pPr>
            <a:r>
              <a:rPr lang="ru-RU" i="1" dirty="0"/>
              <a:t>Потом еще на чем-то вроде,</a:t>
            </a:r>
            <a:endParaRPr lang="ru-RU" dirty="0"/>
          </a:p>
          <a:p>
            <a:pPr indent="0">
              <a:buNone/>
            </a:pPr>
            <a:r>
              <a:rPr lang="ru-RU" i="1" dirty="0"/>
              <a:t>Потом верхом,</a:t>
            </a:r>
            <a:endParaRPr lang="ru-RU" dirty="0"/>
          </a:p>
          <a:p>
            <a:pPr indent="0">
              <a:buNone/>
            </a:pPr>
            <a:r>
              <a:rPr lang="ru-RU" i="1" dirty="0"/>
              <a:t>Потом пешком,</a:t>
            </a:r>
            <a:endParaRPr lang="ru-RU" dirty="0"/>
          </a:p>
          <a:p>
            <a:pPr indent="0">
              <a:buNone/>
            </a:pPr>
            <a:r>
              <a:rPr lang="ru-RU" i="1" dirty="0"/>
              <a:t>Пройду по волоку с мешком – </a:t>
            </a:r>
            <a:endParaRPr lang="ru-RU" dirty="0"/>
          </a:p>
          <a:p>
            <a:pPr indent="0">
              <a:buNone/>
            </a:pPr>
            <a:r>
              <a:rPr lang="ru-RU" i="1" dirty="0"/>
              <a:t>И буду жить в своем народе.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C:\Users\Naru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01" y="1904256"/>
            <a:ext cx="2933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</TotalTime>
  <Words>183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«Путник на  краю поля»</vt:lpstr>
      <vt:lpstr>Презентация PowerPoint</vt:lpstr>
      <vt:lpstr>Презентация PowerPoint</vt:lpstr>
      <vt:lpstr>Тотьма  вологодская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Путник и бродяга – в чем разница между этими понятиями?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«Путник на  краю поля»</dc:title>
  <dc:creator>Пользователь Windows</dc:creator>
  <cp:lastModifiedBy>user</cp:lastModifiedBy>
  <cp:revision>14</cp:revision>
  <dcterms:created xsi:type="dcterms:W3CDTF">2011-10-01T05:54:13Z</dcterms:created>
  <dcterms:modified xsi:type="dcterms:W3CDTF">2014-01-26T11:45:55Z</dcterms:modified>
</cp:coreProperties>
</file>