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онча\Desktop\Новая папка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онча\Desktop\Новая папка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604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онча\Desktop\Новая папка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910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Сонча\Desktop\Новая папка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853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Сонча\Desktop\Новая папка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Сонча\Desktop\Новая папка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258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Сонча\Desktop\Новая папка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853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Сонча\Desktop\Новая папка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910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Софка</dc:creator>
  <cp:lastModifiedBy>Сонча</cp:lastModifiedBy>
  <cp:revision>1</cp:revision>
  <dcterms:created xsi:type="dcterms:W3CDTF">2014-06-29T17:50:43Z</dcterms:created>
  <dcterms:modified xsi:type="dcterms:W3CDTF">2014-06-29T17:53:26Z</dcterms:modified>
</cp:coreProperties>
</file>