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2BDDF-CD5F-42EC-B675-161E65E1D317}" type="datetimeFigureOut">
              <a:rPr lang="ru-RU" smtClean="0"/>
              <a:t>30.03.2009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A1495-B6D5-400A-8ACC-20EE1589E2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A1495-B6D5-400A-8ACC-20EE1589E20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A1495-B6D5-400A-8ACC-20EE1589E20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A1495-B6D5-400A-8ACC-20EE1589E203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A1495-B6D5-400A-8ACC-20EE1589E20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A1495-B6D5-400A-8ACC-20EE1589E203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A1495-B6D5-400A-8ACC-20EE1589E203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2CB735-3153-4377-A2FE-A8E1630BC1F0}" type="datetimeFigureOut">
              <a:rPr lang="ru-RU" smtClean="0"/>
              <a:t>30.03.2009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C0A0ED-BADA-4E47-8827-56722C0D78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CB735-3153-4377-A2FE-A8E1630BC1F0}" type="datetimeFigureOut">
              <a:rPr lang="ru-RU" smtClean="0"/>
              <a:t>30.03.2009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0A0ED-BADA-4E47-8827-56722C0D7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2CB735-3153-4377-A2FE-A8E1630BC1F0}" type="datetimeFigureOut">
              <a:rPr lang="ru-RU" smtClean="0"/>
              <a:t>30.03.2009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C0A0ED-BADA-4E47-8827-56722C0D7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CB735-3153-4377-A2FE-A8E1630BC1F0}" type="datetimeFigureOut">
              <a:rPr lang="ru-RU" smtClean="0"/>
              <a:t>30.03.2009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0A0ED-BADA-4E47-8827-56722C0D7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2CB735-3153-4377-A2FE-A8E1630BC1F0}" type="datetimeFigureOut">
              <a:rPr lang="ru-RU" smtClean="0"/>
              <a:t>30.03.2009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9C0A0ED-BADA-4E47-8827-56722C0D78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CB735-3153-4377-A2FE-A8E1630BC1F0}" type="datetimeFigureOut">
              <a:rPr lang="ru-RU" smtClean="0"/>
              <a:t>30.03.2009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0A0ED-BADA-4E47-8827-56722C0D7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CB735-3153-4377-A2FE-A8E1630BC1F0}" type="datetimeFigureOut">
              <a:rPr lang="ru-RU" smtClean="0"/>
              <a:t>30.03.2009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0A0ED-BADA-4E47-8827-56722C0D7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CB735-3153-4377-A2FE-A8E1630BC1F0}" type="datetimeFigureOut">
              <a:rPr lang="ru-RU" smtClean="0"/>
              <a:t>30.03.2009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0A0ED-BADA-4E47-8827-56722C0D7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2CB735-3153-4377-A2FE-A8E1630BC1F0}" type="datetimeFigureOut">
              <a:rPr lang="ru-RU" smtClean="0"/>
              <a:t>30.03.2009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0A0ED-BADA-4E47-8827-56722C0D7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CB735-3153-4377-A2FE-A8E1630BC1F0}" type="datetimeFigureOut">
              <a:rPr lang="ru-RU" smtClean="0"/>
              <a:t>30.03.2009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0A0ED-BADA-4E47-8827-56722C0D7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CB735-3153-4377-A2FE-A8E1630BC1F0}" type="datetimeFigureOut">
              <a:rPr lang="ru-RU" smtClean="0"/>
              <a:t>30.03.2009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0A0ED-BADA-4E47-8827-56722C0D78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2CB735-3153-4377-A2FE-A8E1630BC1F0}" type="datetimeFigureOut">
              <a:rPr lang="ru-RU" smtClean="0"/>
              <a:t>30.03.2009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C0A0ED-BADA-4E47-8827-56722C0D78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Курятник под школьной партой или этот опасный «</a:t>
            </a:r>
            <a:r>
              <a:rPr lang="ru-RU" dirty="0" err="1" smtClean="0"/>
              <a:t>насвай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699804"/>
            <a:ext cx="4214842" cy="23009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Sh@DE\Рабочий стол\666\information_items_118648309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3786190"/>
            <a:ext cx="5143536" cy="250032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728" y="714356"/>
            <a:ext cx="6643734" cy="150019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Из чего же состоит «</a:t>
            </a:r>
            <a:r>
              <a:rPr lang="ru-RU" sz="3600" b="1" dirty="0" err="1" smtClean="0"/>
              <a:t>насвай</a:t>
            </a:r>
            <a:r>
              <a:rPr lang="ru-RU" sz="3600" b="1" dirty="0" smtClean="0"/>
              <a:t>»?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81512"/>
          </a:xfrm>
        </p:spPr>
        <p:txBody>
          <a:bodyPr>
            <a:normAutofit fontScale="70000" lnSpcReduction="20000"/>
          </a:bodyPr>
          <a:lstStyle/>
          <a:p>
            <a:r>
              <a:rPr lang="ru-RU" sz="3500" b="1" dirty="0" err="1" smtClean="0"/>
              <a:t>Насвай</a:t>
            </a:r>
            <a:r>
              <a:rPr lang="ru-RU" sz="3500" b="1" dirty="0" smtClean="0"/>
              <a:t> (</a:t>
            </a:r>
            <a:r>
              <a:rPr lang="ru-RU" sz="3500" b="1" dirty="0" err="1" smtClean="0"/>
              <a:t>насыбай</a:t>
            </a:r>
            <a:r>
              <a:rPr lang="ru-RU" sz="3500" b="1" dirty="0" smtClean="0"/>
              <a:t>, нас, нос, </a:t>
            </a:r>
            <a:r>
              <a:rPr lang="ru-RU" sz="3500" b="1" dirty="0" err="1" smtClean="0"/>
              <a:t>айс</a:t>
            </a:r>
            <a:r>
              <a:rPr lang="ru-RU" sz="3500" b="1" dirty="0" smtClean="0"/>
              <a:t>) — </a:t>
            </a:r>
            <a:r>
              <a:rPr lang="ru-RU" sz="3500" b="1" dirty="0" err="1" smtClean="0"/>
              <a:t>никотиносодержащий</a:t>
            </a:r>
            <a:r>
              <a:rPr lang="ru-RU" sz="3500" b="1" dirty="0" smtClean="0"/>
              <a:t> продукт. Представляет собой маленькие зелёные шарики, зёрнышки либо «палочки» со специфическим запахом и вкусом, так же зелёную массу или сухой порошок</a:t>
            </a:r>
            <a:r>
              <a:rPr lang="ru-RU" sz="3500" b="1" dirty="0" smtClean="0"/>
              <a:t>.</a:t>
            </a:r>
            <a:r>
              <a:rPr lang="ru-RU" sz="3500" b="1" dirty="0" smtClean="0"/>
              <a:t> Изготавливается в домашних условиях. Основными компонентами </a:t>
            </a:r>
            <a:r>
              <a:rPr lang="ru-RU" sz="3500" b="1" dirty="0" err="1" smtClean="0"/>
              <a:t>насвая</a:t>
            </a:r>
            <a:r>
              <a:rPr lang="ru-RU" sz="3500" b="1" dirty="0" smtClean="0"/>
              <a:t> являются махорка или табак, раньше растение нас. В состав также может входить</a:t>
            </a:r>
            <a:r>
              <a:rPr lang="ru-RU" sz="3500" b="1" dirty="0" smtClean="0"/>
              <a:t>: пепел </a:t>
            </a:r>
            <a:r>
              <a:rPr lang="ru-RU" sz="3500" b="1" dirty="0" smtClean="0"/>
              <a:t>льна, гашёная </a:t>
            </a:r>
            <a:r>
              <a:rPr lang="ru-RU" sz="3500" b="1" i="1" dirty="0" smtClean="0"/>
              <a:t>известь, кизяк, куриный помет, </a:t>
            </a:r>
            <a:r>
              <a:rPr lang="ru-RU" sz="3500" b="1" dirty="0" smtClean="0"/>
              <a:t>компоненты различных растений, масло. Для улучшения вкуса иногда добавляют приправы.</a:t>
            </a:r>
            <a:endParaRPr lang="ru-RU" sz="3500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</a:t>
            </a:r>
            <a:r>
              <a:rPr lang="ru-RU" sz="5300" b="1" dirty="0" smtClean="0"/>
              <a:t>Воздействие </a:t>
            </a:r>
            <a:r>
              <a:rPr lang="ru-RU" sz="5300" dirty="0" smtClean="0"/>
              <a:t/>
            </a:r>
            <a:br>
              <a:rPr lang="ru-RU" sz="5300" dirty="0" smtClean="0"/>
            </a:br>
            <a:endParaRPr lang="ru-RU" sz="53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/>
              <a:t>Прием </a:t>
            </a:r>
            <a:r>
              <a:rPr lang="ru-RU" sz="2800" b="1" dirty="0" err="1" smtClean="0"/>
              <a:t>насвая</a:t>
            </a:r>
            <a:r>
              <a:rPr lang="ru-RU" sz="2800" b="1" dirty="0" smtClean="0"/>
              <a:t> вызывает одни из перечисленных или комбинации следующих эффектов</a:t>
            </a:r>
            <a:r>
              <a:rPr lang="ru-RU" sz="2800" b="1" dirty="0" smtClean="0"/>
              <a:t>: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b="1" dirty="0" smtClean="0"/>
              <a:t>легкое </a:t>
            </a:r>
            <a:r>
              <a:rPr lang="ru-RU" sz="2800" b="1" dirty="0" smtClean="0"/>
              <a:t>головокружение;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b="1" dirty="0" err="1" smtClean="0"/>
              <a:t>покалываение</a:t>
            </a:r>
            <a:r>
              <a:rPr lang="ru-RU" sz="2800" b="1" dirty="0" smtClean="0"/>
              <a:t> </a:t>
            </a:r>
            <a:r>
              <a:rPr lang="ru-RU" sz="2800" b="1" dirty="0" smtClean="0"/>
              <a:t>в руках и ногах;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b="1" dirty="0" smtClean="0"/>
              <a:t>помутнение </a:t>
            </a:r>
            <a:r>
              <a:rPr lang="ru-RU" sz="2800" b="1" dirty="0" smtClean="0"/>
              <a:t>в глазах;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b="1" dirty="0" smtClean="0"/>
              <a:t>расслабленность</a:t>
            </a:r>
            <a:r>
              <a:rPr lang="ru-RU" sz="2800" b="1" dirty="0" smtClean="0"/>
              <a:t>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Эффект наступает через 3 — 15 </a:t>
            </a:r>
            <a:r>
              <a:rPr lang="ru-RU" sz="2800" b="1" dirty="0" smtClean="0"/>
              <a:t>минут.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1" smtClean="0"/>
              <a:t>Необратимые последствия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b="1" smtClean="0"/>
              <a:t> 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Так как </a:t>
            </a:r>
            <a:r>
              <a:rPr lang="ru-RU" b="1" dirty="0" err="1" smtClean="0"/>
              <a:t>насвай</a:t>
            </a:r>
            <a:r>
              <a:rPr lang="ru-RU" b="1" dirty="0" smtClean="0"/>
              <a:t> закладывают в ротовую полость(на слизистые), он становится причиной возникновения заболеваний полости рта (пародонтоз и рак слизистой), так же употребление </a:t>
            </a:r>
            <a:r>
              <a:rPr lang="ru-RU" b="1" dirty="0" err="1" smtClean="0"/>
              <a:t>насвая</a:t>
            </a:r>
            <a:r>
              <a:rPr lang="ru-RU" b="1" dirty="0" smtClean="0"/>
              <a:t> способствует развитию заболеваний желудочно-кишечного тракта (гастрит, язва желудка и прочих).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По данным </a:t>
            </a:r>
            <a:r>
              <a:rPr lang="ru-RU" b="1" dirty="0" err="1" smtClean="0"/>
              <a:t>Узбекистанского</a:t>
            </a:r>
            <a:r>
              <a:rPr lang="ru-RU" b="1" dirty="0" smtClean="0"/>
              <a:t> онкологического центра более 80 % больных раком ротовой полости и гортани употребляли </a:t>
            </a:r>
            <a:r>
              <a:rPr lang="ru-RU" b="1" dirty="0" err="1" smtClean="0"/>
              <a:t>насвай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Поскольку </a:t>
            </a:r>
            <a:r>
              <a:rPr lang="ru-RU" b="1" dirty="0" err="1" smtClean="0"/>
              <a:t>насвай</a:t>
            </a:r>
            <a:r>
              <a:rPr lang="ru-RU" b="1" dirty="0" smtClean="0"/>
              <a:t> содержит экскременты животных, то, потребляя его, чрезвычайно легко заразиться разнообразными кишечными инфекциями и паразитарными заболеваниями, включая вирусный гепатит.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Садоводы знают, что будет с растением, если его полить неразбавленным раствором куриного помета: оно «сгорит». Врачи подтверждают: то же самое происходит в организме человека: страдают в первую очередь слизистая рта и желудочно-кишечный тракт. </a:t>
            </a:r>
            <a:r>
              <a:rPr lang="ru-RU" b="1" dirty="0" smtClean="0"/>
              <a:t> </a:t>
            </a:r>
            <a:r>
              <a:rPr lang="en-US" b="1" dirty="0" err="1" smtClean="0"/>
              <a:t>Длительный</a:t>
            </a:r>
            <a:r>
              <a:rPr lang="ru-RU" b="1" dirty="0" smtClean="0"/>
              <a:t> </a:t>
            </a:r>
            <a:r>
              <a:rPr lang="en-US" b="1" dirty="0" smtClean="0"/>
              <a:t> </a:t>
            </a:r>
            <a:r>
              <a:rPr lang="en-US" b="1" dirty="0" err="1" smtClean="0"/>
              <a:t>прием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err="1" smtClean="0"/>
              <a:t>насвая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err="1" smtClean="0"/>
              <a:t>может</a:t>
            </a:r>
            <a:r>
              <a:rPr lang="en-US" b="1" dirty="0" smtClean="0"/>
              <a:t> </a:t>
            </a:r>
            <a:r>
              <a:rPr lang="en-US" b="1" dirty="0" err="1" smtClean="0"/>
              <a:t>привести</a:t>
            </a:r>
            <a:r>
              <a:rPr lang="en-US" b="1" dirty="0" smtClean="0"/>
              <a:t> к </a:t>
            </a:r>
            <a:r>
              <a:rPr lang="en-US" b="1" dirty="0" err="1" smtClean="0"/>
              <a:t>язве</a:t>
            </a:r>
            <a:r>
              <a:rPr lang="en-US" b="1" dirty="0" smtClean="0"/>
              <a:t> </a:t>
            </a:r>
            <a:r>
              <a:rPr lang="en-US" b="1" dirty="0" err="1" smtClean="0"/>
              <a:t>желудка</a:t>
            </a:r>
            <a:r>
              <a:rPr lang="en-US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857388"/>
          </a:xfrm>
        </p:spPr>
        <p:txBody>
          <a:bodyPr>
            <a:normAutofit/>
          </a:bodyPr>
          <a:lstStyle/>
          <a:p>
            <a:r>
              <a:rPr b="1" smtClean="0"/>
              <a:t>Насвай вызывает сильную наркотическую зависимость.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000" b="1" dirty="0" smtClean="0"/>
              <a:t>Казахстанские наркологи считают, что в некоторые порции </a:t>
            </a:r>
            <a:r>
              <a:rPr lang="ru-RU" sz="2000" b="1" dirty="0" err="1" smtClean="0"/>
              <a:t>насвая</a:t>
            </a:r>
            <a:r>
              <a:rPr lang="ru-RU" sz="2000" b="1" dirty="0" smtClean="0"/>
              <a:t> могут добавляться иные наркотические вещества, помимо табака. Таким образом, у потребителей </a:t>
            </a:r>
            <a:r>
              <a:rPr lang="ru-RU" sz="2000" b="1" dirty="0" err="1" smtClean="0"/>
              <a:t>насвая</a:t>
            </a:r>
            <a:r>
              <a:rPr lang="ru-RU" sz="2000" b="1" dirty="0" smtClean="0"/>
              <a:t> может развиться не только никотиновая зависимость, но также и зависимость от других химических веществ.</a:t>
            </a:r>
            <a:endParaRPr lang="ru-RU" sz="2000" dirty="0" smtClean="0"/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r>
              <a:rPr lang="ru-RU" sz="2000" b="1" dirty="0" err="1" smtClean="0"/>
              <a:t>Насвай</a:t>
            </a:r>
            <a:r>
              <a:rPr lang="ru-RU" sz="2000" b="1" dirty="0" smtClean="0"/>
              <a:t> можно отнести к числу психотропных веществ. Его употребление подростками отражается на их психическом развитии — снижается восприятие и ухудшается память, дети становятся неуравновешенными. Потребители сообщают о проблемах с памятью, постоянном состоянии растерянности. Следствиями употребления становятся изменение личности подростка, нарушение его психики.</a:t>
            </a:r>
            <a:endParaRPr lang="ru-RU" sz="2000" dirty="0" smtClean="0"/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r>
              <a:rPr lang="ru-RU" sz="2000" b="1" dirty="0" smtClean="0"/>
              <a:t>У детей употребление </a:t>
            </a:r>
            <a:r>
              <a:rPr lang="ru-RU" sz="2000" b="1" dirty="0" err="1" smtClean="0"/>
              <a:t>насвая</a:t>
            </a:r>
            <a:r>
              <a:rPr lang="ru-RU" sz="2000" b="1" dirty="0" smtClean="0"/>
              <a:t> очень быстро переходит в привычку, становится нормой. Вскоре подростку хочется уже более сильных ощущений. А если подросток покупает для себя </a:t>
            </a:r>
            <a:r>
              <a:rPr lang="ru-RU" sz="2000" b="1" dirty="0" err="1" smtClean="0"/>
              <a:t>насвай</a:t>
            </a:r>
            <a:r>
              <a:rPr lang="ru-RU" sz="2000" b="1" dirty="0" smtClean="0"/>
              <a:t> с такой же легкостью, как жевательную резинку, то нет никакой гарантии, что в ближайшем будущем он не попробует сильные наркотики.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071702"/>
          </a:xfrm>
        </p:spPr>
        <p:txBody>
          <a:bodyPr>
            <a:normAutofit/>
          </a:bodyPr>
          <a:lstStyle/>
          <a:p>
            <a:r>
              <a:rPr lang="ru-RU" b="1" dirty="0" smtClean="0"/>
              <a:t>Жевать фекалии опасно для жизни.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24322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 употреблении </a:t>
            </a:r>
            <a:r>
              <a:rPr lang="ru-RU" b="1" dirty="0" err="1" smtClean="0"/>
              <a:t>насвая</a:t>
            </a:r>
            <a:r>
              <a:rPr lang="ru-RU" b="1" dirty="0" smtClean="0"/>
              <a:t> бывает выраженная интоксикация, при приеме внутрь – тяжелые отравления. Вещества, входящие в его состав, способны быстро привести к раковым заболеваниям ротовой полости и желудочно-кишечного тракта. Как видите, </a:t>
            </a:r>
            <a:r>
              <a:rPr lang="ru-RU" b="1" dirty="0" err="1" smtClean="0"/>
              <a:t>насвай</a:t>
            </a:r>
            <a:r>
              <a:rPr lang="ru-RU" b="1" dirty="0" smtClean="0"/>
              <a:t> несет реальную угрозу не только для психического, но и физического здоровья.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263</Words>
  <Application>Microsoft Office PowerPoint</Application>
  <PresentationFormat>Экран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Курятник под школьной партой или этот опасный «насвай»</vt:lpstr>
      <vt:lpstr>Из чего же состоит «насвай»? </vt:lpstr>
      <vt:lpstr>                      Воздействие  </vt:lpstr>
      <vt:lpstr>Необратимые последствия  </vt:lpstr>
      <vt:lpstr>Насвай вызывает сильную наркотическую зависимость. </vt:lpstr>
      <vt:lpstr>Жевать фекалии опасно для жизни.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Курятник под школьной партой или этот опасный «насвай»</dc:title>
  <dc:creator>Admin</dc:creator>
  <cp:lastModifiedBy>Admin</cp:lastModifiedBy>
  <cp:revision>10</cp:revision>
  <dcterms:created xsi:type="dcterms:W3CDTF">2009-03-30T16:49:45Z</dcterms:created>
  <dcterms:modified xsi:type="dcterms:W3CDTF">2009-03-30T18:23:30Z</dcterms:modified>
</cp:coreProperties>
</file>