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82" r:id="rId6"/>
    <p:sldId id="281" r:id="rId7"/>
    <p:sldId id="283" r:id="rId8"/>
    <p:sldId id="286" r:id="rId9"/>
    <p:sldId id="289" r:id="rId10"/>
    <p:sldId id="288" r:id="rId11"/>
    <p:sldId id="287" r:id="rId12"/>
    <p:sldId id="292" r:id="rId13"/>
    <p:sldId id="291" r:id="rId14"/>
    <p:sldId id="260" r:id="rId15"/>
    <p:sldId id="285" r:id="rId16"/>
    <p:sldId id="261" r:id="rId17"/>
    <p:sldId id="262" r:id="rId18"/>
    <p:sldId id="263" r:id="rId19"/>
    <p:sldId id="264" r:id="rId20"/>
    <p:sldId id="265" r:id="rId21"/>
    <p:sldId id="266" r:id="rId22"/>
    <p:sldId id="284" r:id="rId23"/>
    <p:sldId id="290" r:id="rId24"/>
    <p:sldId id="267" r:id="rId25"/>
    <p:sldId id="268" r:id="rId26"/>
    <p:sldId id="269" r:id="rId27"/>
    <p:sldId id="270" r:id="rId28"/>
    <p:sldId id="273" r:id="rId29"/>
    <p:sldId id="274" r:id="rId30"/>
    <p:sldId id="275" r:id="rId31"/>
    <p:sldId id="277" r:id="rId32"/>
    <p:sldId id="278" r:id="rId33"/>
    <p:sldId id="279" r:id="rId34"/>
    <p:sldId id="294" r:id="rId35"/>
    <p:sldId id="293" r:id="rId36"/>
    <p:sldId id="29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FF"/>
    <a:srgbClr val="99CCFF"/>
    <a:srgbClr val="F9C9A5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3" autoAdjust="0"/>
  </p:normalViewPr>
  <p:slideViewPr>
    <p:cSldViewPr>
      <p:cViewPr varScale="1">
        <p:scale>
          <a:sx n="69" d="100"/>
          <a:sy n="69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D95C4-D1FF-4953-AF24-4AFC08ADA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7503E-D8E0-46BC-A340-B8450316D4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7DCDC-0D78-47E0-BE54-2CE2869589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6B9F-CAE0-46D7-9C35-02EE0AE9C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4248-614A-45F2-A072-F53234C373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E8BC-99E6-44D9-A892-2D41813AC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A9FCD-AE19-426E-A678-6ED7A54B95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5ABF-CAE6-4D07-A3EE-9328B8CA4F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2B71B-8E90-49DE-9032-F78F1F5774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CEF94-A07A-4967-AB4E-177D4C84C9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49DD3-3C8C-4EEC-A35B-44FFC6EEA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26AB79-34C7-4943-99C7-99ABCD6800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&#1051;&#1077;&#1074;&#1080;&#1090;&#1072;&#1085;%20-%20&#1054;&#1073;&#1098;&#1103;&#1074;&#1083;&#1077;&#1085;&#1080;&#1077;%20&#1074;&#1086;&#1081;&#1085;&#1099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&#1047;&#1077;&#1084;&#1083;&#1103;&#1085;&#1082;&#1072;.mp3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&#1057;&#1077;&#1088;&#1077;&#1078;&#1082;&#1072;%20&#1089;%20&#1084;&#1072;&#1083;&#1086;&#1081;%20&#1041;&#1088;&#1086;&#1085;&#1085;&#1086;&#1081;.mp3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&#1057;&#1074;&#1103;&#1097;&#1077;&#1085;&#1085;&#1072;&#1103;%20&#1042;&#1086;&#1081;&#1085;&#1072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&#1044;&#1077;&#1085;&#1100;%20&#1055;&#1086;&#1073;&#1077;&#1076;&#1099;.mp3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proshan_slav.mp3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2;&#1054;&#1071;%20&#1055;&#1040;&#1058;&#1056;\&#1052;&#1077;&#1083;&#1086;&#1076;&#1080;&#1103;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684213" y="4797425"/>
            <a:ext cx="7777162" cy="198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latin typeface="Impact"/>
              </a:rPr>
              <a:t>1941 год</a:t>
            </a: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704137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22 июня</a:t>
            </a:r>
          </a:p>
        </p:txBody>
      </p:sp>
      <p:pic>
        <p:nvPicPr>
          <p:cNvPr id="31751" name="Левитан - Объявление войн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2957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  <p:bldLst>
      <p:bldP spid="31746" grpId="0" animBg="1"/>
      <p:bldP spid="317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7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</p:spPr>
      </p:pic>
      <p:pic>
        <p:nvPicPr>
          <p:cNvPr id="39939" name="Picture 3" descr="Leningra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9787">
            <a:off x="5292725" y="722313"/>
            <a:ext cx="3457575" cy="2635250"/>
          </a:xfrm>
          <a:prstGeom prst="rect">
            <a:avLst/>
          </a:prstGeom>
          <a:noFill/>
        </p:spPr>
      </p:pic>
      <p:pic>
        <p:nvPicPr>
          <p:cNvPr id="39940" name="Picture 4" descr="blokad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90182">
            <a:off x="468313" y="620713"/>
            <a:ext cx="3311525" cy="2624137"/>
          </a:xfrm>
          <a:prstGeom prst="rect">
            <a:avLst/>
          </a:prstGeom>
          <a:noFill/>
        </p:spPr>
      </p:pic>
      <p:pic>
        <p:nvPicPr>
          <p:cNvPr id="39941" name="Picture 5" descr="17392_bloc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3429000"/>
            <a:ext cx="4248150" cy="31861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7338"/>
            <a:ext cx="8316912" cy="62372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557338"/>
            <a:ext cx="514350" cy="436562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4365625"/>
            <a:ext cx="801687" cy="3921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44036" name="Picture 4" descr="Hati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08962" cy="6169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1700213"/>
            <a:ext cx="369887" cy="706437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0788" y="4508500"/>
            <a:ext cx="227012" cy="968375"/>
          </a:xfrm>
        </p:spPr>
        <p:txBody>
          <a:bodyPr/>
          <a:lstStyle/>
          <a:p>
            <a:endParaRPr lang="ru-RU"/>
          </a:p>
        </p:txBody>
      </p:sp>
      <p:pic>
        <p:nvPicPr>
          <p:cNvPr id="43012" name="Picture 4" descr="belorus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704138" cy="57927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349500"/>
            <a:ext cx="4402137" cy="1209675"/>
          </a:xfrm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3644900"/>
            <a:ext cx="4619625" cy="2409825"/>
          </a:xfrm>
        </p:spPr>
        <p:txBody>
          <a:bodyPr/>
          <a:lstStyle/>
          <a:p>
            <a:endParaRPr lang="ru-RU"/>
          </a:p>
        </p:txBody>
      </p:sp>
      <p:pic>
        <p:nvPicPr>
          <p:cNvPr id="6148" name="Picture 4" descr="Inet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23875"/>
            <a:ext cx="8280400" cy="5848350"/>
          </a:xfrm>
          <a:prstGeom prst="rect">
            <a:avLst/>
          </a:prstGeom>
          <a:noFill/>
        </p:spPr>
      </p:pic>
      <p:pic>
        <p:nvPicPr>
          <p:cNvPr id="6150" name="Землян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36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8175"/>
            <a:ext cx="7561262" cy="5670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2133600"/>
            <a:ext cx="4114800" cy="1295400"/>
          </a:xfrm>
        </p:spPr>
        <p:txBody>
          <a:bodyPr/>
          <a:lstStyle/>
          <a:p>
            <a:endParaRPr lang="ru-RU"/>
          </a:p>
        </p:txBody>
      </p:sp>
      <p:pic>
        <p:nvPicPr>
          <p:cNvPr id="7172" name="Picture 4" descr="Ко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20713"/>
            <a:ext cx="5256213" cy="5129212"/>
          </a:xfrm>
          <a:prstGeom prst="rect">
            <a:avLst/>
          </a:prstGeom>
          <a:noFill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619250" y="5832475"/>
            <a:ext cx="5976938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latin typeface="Impact"/>
              </a:rPr>
              <a:t>Валя Котик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2781300"/>
            <a:ext cx="1512888" cy="1617663"/>
          </a:xfrm>
        </p:spPr>
        <p:txBody>
          <a:bodyPr/>
          <a:lstStyle/>
          <a:p>
            <a:endParaRPr lang="ru-RU"/>
          </a:p>
        </p:txBody>
      </p:sp>
      <p:pic>
        <p:nvPicPr>
          <p:cNvPr id="8196" name="Picture 4" descr="ma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76250"/>
            <a:ext cx="3656012" cy="5400675"/>
          </a:xfrm>
          <a:prstGeom prst="rect">
            <a:avLst/>
          </a:prstGeom>
          <a:noFill/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690688" y="5876925"/>
            <a:ext cx="5976937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latin typeface="Impact"/>
              </a:rPr>
              <a:t>Марат Казей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276475"/>
            <a:ext cx="153988" cy="609600"/>
          </a:xfrm>
        </p:spPr>
        <p:txBody>
          <a:bodyPr/>
          <a:lstStyle/>
          <a:p>
            <a:endParaRPr lang="ru-RU"/>
          </a:p>
        </p:txBody>
      </p:sp>
      <p:pic>
        <p:nvPicPr>
          <p:cNvPr id="9222" name="Picture 6" descr="Зина Портн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588" y="333375"/>
            <a:ext cx="4589462" cy="5329238"/>
          </a:xfrm>
          <a:prstGeom prst="rect">
            <a:avLst/>
          </a:prstGeom>
          <a:noFill/>
        </p:spPr>
      </p:pic>
      <p:pic>
        <p:nvPicPr>
          <p:cNvPr id="9224" name="Сережка с малой Бронно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165850"/>
            <a:ext cx="304800" cy="304800"/>
          </a:xfrm>
          <a:prstGeom prst="rect">
            <a:avLst/>
          </a:prstGeom>
          <a:noFill/>
        </p:spPr>
      </p:pic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042988" y="5761038"/>
            <a:ext cx="7056437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latin typeface="Impact"/>
              </a:rPr>
              <a:t>Зина Портнова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6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1628775"/>
            <a:ext cx="227013" cy="22066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4292600"/>
            <a:ext cx="227013" cy="320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/>
          </a:p>
        </p:txBody>
      </p:sp>
      <p:pic>
        <p:nvPicPr>
          <p:cNvPr id="10244" name="Picture 4" descr="272857589bf7"/>
          <p:cNvPicPr>
            <a:picLocks noChangeAspect="1" noChangeArrowheads="1"/>
          </p:cNvPicPr>
          <p:nvPr/>
        </p:nvPicPr>
        <p:blipFill>
          <a:blip r:embed="rId2" cstate="print"/>
          <a:srcRect t="2646" b="6645"/>
          <a:stretch>
            <a:fillRect/>
          </a:stretch>
        </p:blipFill>
        <p:spPr bwMode="auto">
          <a:xfrm>
            <a:off x="2268538" y="358775"/>
            <a:ext cx="4581525" cy="6165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08013"/>
            <a:ext cx="7920037" cy="5629275"/>
          </a:xfrm>
          <a:prstGeom prst="rect">
            <a:avLst/>
          </a:prstGeom>
          <a:noFill/>
        </p:spPr>
      </p:pic>
      <p:pic>
        <p:nvPicPr>
          <p:cNvPr id="3077" name="Священная Вой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786563"/>
            <a:ext cx="71437" cy="71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42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205038"/>
            <a:ext cx="442912" cy="3651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7763" y="4508500"/>
            <a:ext cx="730250" cy="681038"/>
          </a:xfrm>
        </p:spPr>
        <p:txBody>
          <a:bodyPr/>
          <a:lstStyle/>
          <a:p>
            <a:endParaRPr lang="ru-RU"/>
          </a:p>
        </p:txBody>
      </p:sp>
      <p:pic>
        <p:nvPicPr>
          <p:cNvPr id="11268" name="Picture 4" descr="1233442003_women_21"/>
          <p:cNvPicPr>
            <a:picLocks noChangeAspect="1" noChangeArrowheads="1"/>
          </p:cNvPicPr>
          <p:nvPr/>
        </p:nvPicPr>
        <p:blipFill>
          <a:blip r:embed="rId2" cstate="print"/>
          <a:srcRect l="6839"/>
          <a:stretch>
            <a:fillRect/>
          </a:stretch>
        </p:blipFill>
        <p:spPr bwMode="auto">
          <a:xfrm>
            <a:off x="684213" y="620713"/>
            <a:ext cx="7848600" cy="5616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3141663"/>
            <a:ext cx="369887" cy="762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3644900"/>
            <a:ext cx="514350" cy="320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/>
          </a:p>
        </p:txBody>
      </p:sp>
      <p:pic>
        <p:nvPicPr>
          <p:cNvPr id="12292" name="Picture 4" descr="vpa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42950"/>
            <a:ext cx="7777162" cy="5422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6042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27 000 000 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5761038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Погибло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258888" y="5013325"/>
            <a:ext cx="612140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человек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43211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 мая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447925" y="5013325"/>
            <a:ext cx="6516688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1945 года</a:t>
            </a:r>
          </a:p>
        </p:txBody>
      </p:sp>
      <p:pic>
        <p:nvPicPr>
          <p:cNvPr id="41989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19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9"/>
                </p:tgtEl>
              </p:cMediaNode>
            </p:audio>
          </p:childTnLst>
        </p:cTn>
      </p:par>
    </p:tnLst>
    <p:bldLst>
      <p:bldP spid="41987" grpId="0" animBg="1"/>
      <p:bldP spid="419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420938"/>
            <a:ext cx="720725" cy="5048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3573463"/>
            <a:ext cx="801687" cy="752475"/>
          </a:xfrm>
        </p:spPr>
        <p:txBody>
          <a:bodyPr/>
          <a:lstStyle/>
          <a:p>
            <a:endParaRPr lang="ru-RU"/>
          </a:p>
        </p:txBody>
      </p:sp>
      <p:pic>
        <p:nvPicPr>
          <p:cNvPr id="13317" name="Picture 5" descr="0_109de_46f664a3_XL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r="5502"/>
          <a:stretch>
            <a:fillRect/>
          </a:stretch>
        </p:blipFill>
        <p:spPr bwMode="auto">
          <a:xfrm>
            <a:off x="539750" y="884238"/>
            <a:ext cx="7993063" cy="52085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2492375"/>
            <a:ext cx="658813" cy="922338"/>
          </a:xfrm>
        </p:spPr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3860800"/>
            <a:ext cx="585788" cy="609600"/>
          </a:xfrm>
        </p:spPr>
        <p:txBody>
          <a:bodyPr/>
          <a:lstStyle/>
          <a:p>
            <a:endParaRPr lang="ru-RU"/>
          </a:p>
        </p:txBody>
      </p:sp>
      <p:pic>
        <p:nvPicPr>
          <p:cNvPr id="14340" name="Picture 4" descr="0c960fae1d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76250"/>
            <a:ext cx="5138738" cy="60436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2924175"/>
            <a:ext cx="298450" cy="3651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4005263"/>
            <a:ext cx="227012" cy="5365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  <p:pic>
        <p:nvPicPr>
          <p:cNvPr id="15364" name="Picture 4" descr="3f151f4d8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985000" cy="57610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2852738"/>
            <a:ext cx="514350" cy="490537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3573463"/>
            <a:ext cx="658812" cy="604837"/>
          </a:xfrm>
        </p:spPr>
        <p:txBody>
          <a:bodyPr/>
          <a:lstStyle/>
          <a:p>
            <a:endParaRPr lang="ru-RU"/>
          </a:p>
        </p:txBody>
      </p:sp>
      <p:pic>
        <p:nvPicPr>
          <p:cNvPr id="16388" name="Picture 4" descr="4d078d709a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659312" cy="65309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2997200"/>
            <a:ext cx="730250" cy="7064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3573463"/>
            <a:ext cx="730250" cy="5365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  <p:pic>
        <p:nvPicPr>
          <p:cNvPr id="19460" name="Picture 4" descr="5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23925"/>
            <a:ext cx="7993062" cy="5240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5724525" y="2565400"/>
            <a:ext cx="133350" cy="65246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4221163"/>
            <a:ext cx="1162050" cy="968375"/>
          </a:xfrm>
        </p:spPr>
        <p:txBody>
          <a:bodyPr/>
          <a:lstStyle/>
          <a:p>
            <a:endParaRPr lang="ru-RU"/>
          </a:p>
        </p:txBody>
      </p:sp>
      <p:pic>
        <p:nvPicPr>
          <p:cNvPr id="21508" name="Picture 4" descr="1356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14338"/>
            <a:ext cx="7559675" cy="604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97022_imag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92150"/>
            <a:ext cx="7704138" cy="5473700"/>
          </a:xfrm>
          <a:prstGeom prst="rect">
            <a:avLst/>
          </a:prstGeom>
          <a:noFill/>
        </p:spPr>
      </p:pic>
      <p:pic>
        <p:nvPicPr>
          <p:cNvPr id="4102" name="proshan_sla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25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2708275"/>
            <a:ext cx="227013" cy="2921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3284538"/>
            <a:ext cx="874713" cy="681037"/>
          </a:xfrm>
        </p:spPr>
        <p:txBody>
          <a:bodyPr/>
          <a:lstStyle/>
          <a:p>
            <a:endParaRPr lang="ru-RU"/>
          </a:p>
        </p:txBody>
      </p:sp>
      <p:pic>
        <p:nvPicPr>
          <p:cNvPr id="22532" name="Picture 4" descr="9may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7920038" cy="5489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924175"/>
            <a:ext cx="298450" cy="34607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4724400"/>
            <a:ext cx="801688" cy="3921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25604" name="Picture 4" descr="9e38d44efd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33375"/>
            <a:ext cx="4100512" cy="61039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2708275"/>
            <a:ext cx="442912" cy="41751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3860800"/>
            <a:ext cx="585787" cy="609600"/>
          </a:xfrm>
        </p:spPr>
        <p:txBody>
          <a:bodyPr/>
          <a:lstStyle/>
          <a:p>
            <a:endParaRPr lang="ru-RU"/>
          </a:p>
        </p:txBody>
      </p:sp>
      <p:pic>
        <p:nvPicPr>
          <p:cNvPr id="26628" name="Picture 4" descr="1044_tn_poster_den_pobe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33375"/>
            <a:ext cx="4510087" cy="62849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89138"/>
            <a:ext cx="369887" cy="274637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3213100"/>
            <a:ext cx="658813" cy="5048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27652" name="Picture 4" descr="278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2300"/>
            <a:ext cx="8280400" cy="58372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3860800"/>
            <a:ext cx="801687" cy="681038"/>
          </a:xfrm>
        </p:spPr>
        <p:txBody>
          <a:bodyPr/>
          <a:lstStyle/>
          <a:p>
            <a:endParaRPr lang="ru-RU"/>
          </a:p>
        </p:txBody>
      </p:sp>
      <p:pic>
        <p:nvPicPr>
          <p:cNvPr id="46084" name="Picture 4" descr="ветера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33375"/>
            <a:ext cx="6223000" cy="60753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859338" y="1412875"/>
            <a:ext cx="730250" cy="698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5516563"/>
            <a:ext cx="82550" cy="609600"/>
          </a:xfrm>
        </p:spPr>
        <p:txBody>
          <a:bodyPr/>
          <a:lstStyle/>
          <a:p>
            <a:endParaRPr lang="ru-RU"/>
          </a:p>
        </p:txBody>
      </p:sp>
      <p:pic>
        <p:nvPicPr>
          <p:cNvPr id="45060" name="Picture 4" descr="1241088036_partizanskaja_shapka-veteran-s-gvozdikoj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50" y="120650"/>
            <a:ext cx="4406900" cy="6616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2708275"/>
            <a:ext cx="369888" cy="43656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4076700"/>
            <a:ext cx="227013" cy="825500"/>
          </a:xfrm>
        </p:spPr>
        <p:txBody>
          <a:bodyPr/>
          <a:lstStyle/>
          <a:p>
            <a:endParaRPr lang="ru-RU"/>
          </a:p>
        </p:txBody>
      </p:sp>
      <p:pic>
        <p:nvPicPr>
          <p:cNvPr id="47108" name="Picture 4" descr="wo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9425"/>
            <a:ext cx="7704138" cy="5822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30485b55a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7921625" cy="5545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6"/>
          <p:cNvPicPr>
            <a:picLocks noChangeAspect="1" noChangeArrowheads="1"/>
          </p:cNvPicPr>
          <p:nvPr/>
        </p:nvPicPr>
        <p:blipFill>
          <a:blip r:embed="rId2" cstate="print"/>
          <a:srcRect t="3911" b="3481"/>
          <a:stretch>
            <a:fillRect/>
          </a:stretch>
        </p:blipFill>
        <p:spPr bwMode="auto">
          <a:xfrm>
            <a:off x="611188" y="692150"/>
            <a:ext cx="7921625" cy="5407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41438"/>
            <a:ext cx="5183188" cy="4189412"/>
          </a:xfrm>
          <a:prstGeom prst="rect">
            <a:avLst/>
          </a:prstGeom>
          <a:noFill/>
        </p:spPr>
      </p:pic>
      <p:pic>
        <p:nvPicPr>
          <p:cNvPr id="32771" name="Picture 3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20725"/>
            <a:ext cx="2592387" cy="53006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2349500"/>
            <a:ext cx="298450" cy="706438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770"/>
          <a:stretch>
            <a:fillRect/>
          </a:stretch>
        </p:blipFill>
        <p:spPr>
          <a:xfrm>
            <a:off x="2233613" y="620713"/>
            <a:ext cx="5075237" cy="56165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2563" y="6429375"/>
            <a:ext cx="71437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7991475" cy="37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/>
            <a:r>
              <a:rPr lang="ru-RU" sz="72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latin typeface="Impact"/>
              </a:rPr>
              <a:t>Блокада</a:t>
            </a:r>
          </a:p>
          <a:p>
            <a:pPr algn="ctr"/>
            <a:r>
              <a:rPr lang="ru-RU" sz="72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latin typeface="Impact"/>
              </a:rPr>
              <a:t> ЛЕНИНГРАДА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00113" y="4868863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</a:rPr>
              <a:t>              </a:t>
            </a:r>
            <a:r>
              <a:rPr lang="ru-RU" sz="8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872 дня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2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891" grpId="0" animBg="1"/>
      <p:bldP spid="378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Дневник Тани Савичево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424862" cy="6199188"/>
          </a:xfrm>
          <a:prstGeom prst="rect">
            <a:avLst/>
          </a:prstGeom>
          <a:noFill/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6264275" cy="8651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Impact"/>
              </a:rPr>
              <a:t>Таня Савичева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27</Words>
  <Application>Microsoft Office PowerPoint</Application>
  <PresentationFormat>Экран (4:3)</PresentationFormat>
  <Paragraphs>14</Paragraphs>
  <Slides>36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Бусинка</dc:creator>
  <cp:lastModifiedBy>Компьютер</cp:lastModifiedBy>
  <cp:revision>9</cp:revision>
  <dcterms:created xsi:type="dcterms:W3CDTF">2010-02-06T14:49:11Z</dcterms:created>
  <dcterms:modified xsi:type="dcterms:W3CDTF">2011-05-04T16:13:16Z</dcterms:modified>
</cp:coreProperties>
</file>