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5EEE-42F9-4C63-914F-A0ACFB611449}" type="datetimeFigureOut">
              <a:rPr lang="ru-RU" smtClean="0"/>
              <a:pPr/>
              <a:t>20.12.2006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9CF4F-616E-4F68-97E0-BA27B5E54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/>
                </a:solidFill>
              </a:rPr>
              <a:t>Классный час:</a:t>
            </a:r>
            <a:br>
              <a:rPr lang="ru-RU" b="1" i="1" dirty="0" smtClean="0">
                <a:solidFill>
                  <a:schemeClr val="accent4"/>
                </a:solidFill>
              </a:rPr>
            </a:br>
            <a:r>
              <a:rPr lang="ru-RU" b="1" i="1" dirty="0" smtClean="0">
                <a:solidFill>
                  <a:schemeClr val="accent4"/>
                </a:solidFill>
              </a:rPr>
              <a:t>Семья и семейные ценности.</a:t>
            </a:r>
            <a:endParaRPr lang="ru-RU" b="1" i="1" dirty="0">
              <a:solidFill>
                <a:schemeClr val="accent4"/>
              </a:solidFill>
            </a:endParaRPr>
          </a:p>
        </p:txBody>
      </p:sp>
      <p:pic>
        <p:nvPicPr>
          <p:cNvPr id="4" name="Содержимое 3" descr="3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357298"/>
            <a:ext cx="7082480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Автор работы: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Степанова Ольга Владимировна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учитель истории и обществознания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(классный руководитель 9а класса)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МБОУ «ИСОШ №1 им. Н.П.Наумова</a:t>
            </a: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Задачи: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Составить словарь семейных ценностей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Сравнить типы семейного воспитания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Анализ памятки Д.Карнеги «Как обеспечить себе счастливую семейную жизнь</a:t>
            </a:r>
            <a:r>
              <a:rPr lang="ru-RU" dirty="0" smtClean="0">
                <a:solidFill>
                  <a:schemeClr val="accent5"/>
                </a:solidFill>
              </a:rPr>
              <a:t>»</a:t>
            </a:r>
          </a:p>
          <a:p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1028" name="Picture 4" descr="C:\Documents and Settings\Администратор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71942"/>
            <a:ext cx="2967040" cy="185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/>
                </a:solidFill>
              </a:rPr>
              <a:t>Словарь семейных ценностей.</a:t>
            </a:r>
            <a:endParaRPr lang="ru-RU" b="1" i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Верность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Постоянство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Любовь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Уважение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Толерантность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Взаимный интерес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Понимание</a:t>
            </a:r>
          </a:p>
        </p:txBody>
      </p:sp>
      <p:pic>
        <p:nvPicPr>
          <p:cNvPr id="4" name="Рисунок 3" descr="18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188" y="1857364"/>
            <a:ext cx="4765502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Типы семейного воспитания.</a:t>
            </a:r>
            <a:endParaRPr lang="ru-RU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Авторитетный стиль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Авторитарный стиль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Либеральный стиль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Индифферентный стиль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danprincefam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877" y="3714752"/>
            <a:ext cx="3884568" cy="2998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Памятка «Как обеспечить себе счастливую семейную жизнь» Д.Карнеги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ворчите;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старайтесь перевоспитать своего супруга;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критикуйте;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Искренне восхищайтесь достоинствами супруга;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Уделяйте внимание супруге;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Будьте вежливы;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Читайте литературу о супружеских взаимоотношениях.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s4394_126328700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714752"/>
            <a:ext cx="2214568" cy="2952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Задание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chemeClr val="accent5"/>
                </a:solidFill>
              </a:rPr>
              <a:t>приведите примеры известных вам семей (литературные герои, исторические персонажи)и назовите тип воспитания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Documents and Settings\Администратор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496"/>
            <a:ext cx="314327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Классный час: Семья и семейные ценности.</vt:lpstr>
      <vt:lpstr>Автор работы:</vt:lpstr>
      <vt:lpstr>Задачи:</vt:lpstr>
      <vt:lpstr>Словарь семейных ценностей.</vt:lpstr>
      <vt:lpstr>Типы семейного воспитания.</vt:lpstr>
      <vt:lpstr>Памятка «Как обеспечить себе счастливую семейную жизнь» Д.Карнеги</vt:lpstr>
      <vt:lpstr>  Задание  приведите примеры известных вам семей (литературные герои, исторические персонажи)и назовите тип воспитания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12</cp:revision>
  <dcterms:created xsi:type="dcterms:W3CDTF">2012-08-31T17:25:58Z</dcterms:created>
  <dcterms:modified xsi:type="dcterms:W3CDTF">2006-12-19T21:11:50Z</dcterms:modified>
</cp:coreProperties>
</file>