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1" r:id="rId3"/>
    <p:sldId id="288" r:id="rId4"/>
    <p:sldId id="298" r:id="rId5"/>
    <p:sldId id="299" r:id="rId6"/>
    <p:sldId id="300" r:id="rId7"/>
    <p:sldId id="290" r:id="rId8"/>
    <p:sldId id="272" r:id="rId9"/>
    <p:sldId id="270" r:id="rId10"/>
    <p:sldId id="273" r:id="rId11"/>
    <p:sldId id="274" r:id="rId12"/>
    <p:sldId id="275" r:id="rId13"/>
    <p:sldId id="276" r:id="rId14"/>
    <p:sldId id="293" r:id="rId15"/>
    <p:sldId id="297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96" r:id="rId26"/>
    <p:sldId id="295" r:id="rId27"/>
    <p:sldId id="265" r:id="rId28"/>
    <p:sldId id="287" r:id="rId29"/>
    <p:sldId id="289" r:id="rId30"/>
    <p:sldId id="294" r:id="rId31"/>
    <p:sldId id="286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1&amp;text=%D0%BE%D0%BC%D0%B0%D1%80%20%D1%85%D0%B0%D0%B9%D1%8F%D0%BC%20%D1%84%D0%BE%D1%82%D0%BE&amp;img_url=sokrovennik.ru/wp-content/uploads/2011/11/%D0%9E%D0%BC%D0%B0%D1%803.jpg&amp;rpt=simage&amp;noreask=1&amp;lr=7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noreask=1&amp;lr=77&amp;text=%D0%B0%D0%BD%D0%B8%D0%BC%D0%B5%20%D0%BA%D0%B0%D1%80%D1%82%D0%B8%D0%BD%D0%BA%D0%B8%20%D1%83%D1%87%D1%91%D0%B1%D0%B0%20%D0%BE%D0%B1%D1%80%D0%B0%D0%B7%D0%BE%D0%B2%D0%B0%D0%BD%D0%B8%D0%B5&amp;p=116&amp;img_url=img-fotki.yandex.ru/get/5301/irina-marianna.9/0_4e40b_6617408b_XL&amp;rpt=sim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avoslavyie_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3613150" cy="2408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099" name="Picture 3" descr="P3090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997200"/>
            <a:ext cx="2695575" cy="30241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0" name="Picture 4" descr="normal_IMGP857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284538"/>
            <a:ext cx="3348037" cy="29956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1" name="Picture 5" descr="feeding-lamb-610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0"/>
            <a:ext cx="3616325" cy="2371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2" name="Picture 6" descr="a6e4737acdd9dc2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916113"/>
            <a:ext cx="3455988" cy="2879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ДОБРО-ЭТО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- это всё то, что морально ценно, что способствует благополучию человека, общества в целом. 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6600" b="1" dirty="0" smtClean="0"/>
              <a:t>ВЫСКАЗЫВАНИЯ    </a:t>
            </a:r>
          </a:p>
          <a:p>
            <a:pPr>
              <a:buNone/>
              <a:defRPr/>
            </a:pPr>
            <a:r>
              <a:rPr lang="ru-RU" sz="6600" b="1" dirty="0" smtClean="0"/>
              <a:t>     УЧАЩИХСЯ </a:t>
            </a:r>
          </a:p>
          <a:p>
            <a:pPr>
              <a:buNone/>
              <a:defRPr/>
            </a:pPr>
            <a:r>
              <a:rPr lang="ru-RU" sz="6600" b="1" dirty="0" smtClean="0"/>
              <a:t>     ЧТО ТАКОЕ    </a:t>
            </a:r>
          </a:p>
          <a:p>
            <a:pPr>
              <a:buNone/>
              <a:defRPr/>
            </a:pPr>
            <a:r>
              <a:rPr lang="ru-RU" sz="6600" b="1" dirty="0" smtClean="0"/>
              <a:t>        «ДОБРОТА»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Это искренняя черта человека, показывающая о его добрых намерениях;</a:t>
            </a:r>
          </a:p>
          <a:p>
            <a:pPr>
              <a:defRPr/>
            </a:pPr>
            <a:r>
              <a:rPr lang="ru-RU" dirty="0" smtClean="0"/>
              <a:t>Это проявление искренних, положительных, добрых чувств по отношению к кому-либо;</a:t>
            </a:r>
          </a:p>
          <a:p>
            <a:pPr>
              <a:defRPr/>
            </a:pPr>
            <a:r>
              <a:rPr lang="ru-RU" dirty="0" smtClean="0"/>
              <a:t>Это проявление искренних чувств, полезных другим и не требующих вознаграждения;</a:t>
            </a:r>
          </a:p>
          <a:p>
            <a:pPr>
              <a:defRPr/>
            </a:pPr>
            <a:r>
              <a:rPr lang="ru-RU" dirty="0" smtClean="0"/>
              <a:t>Это дела от чистого сердца, чтобы люди радовались.</a:t>
            </a:r>
          </a:p>
          <a:p>
            <a:endParaRPr lang="ru-RU" dirty="0"/>
          </a:p>
        </p:txBody>
      </p:sp>
      <p:pic>
        <p:nvPicPr>
          <p:cNvPr id="4" name="Содержимое 3" descr="feeding-lamb-610w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929198"/>
            <a:ext cx="2000264" cy="192880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   морально-ценностная характеристика человека, включающая такие свойства, благодаря которым он способен творить добро.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таким свойствам относятся: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отзывчивость </a:t>
            </a:r>
          </a:p>
          <a:p>
            <a:r>
              <a:rPr lang="ru-RU" dirty="0" smtClean="0"/>
              <a:t>внимание к людям</a:t>
            </a:r>
          </a:p>
          <a:p>
            <a:r>
              <a:rPr lang="ru-RU" dirty="0" smtClean="0"/>
              <a:t>щедрость</a:t>
            </a:r>
          </a:p>
          <a:p>
            <a:r>
              <a:rPr lang="ru-RU" dirty="0" smtClean="0"/>
              <a:t> готовность поступиться своими интересами ради других </a:t>
            </a:r>
          </a:p>
          <a:p>
            <a:r>
              <a:rPr lang="ru-RU" dirty="0" smtClean="0"/>
              <a:t>способность к самоограничению </a:t>
            </a:r>
          </a:p>
          <a:p>
            <a:r>
              <a:rPr lang="ru-RU" dirty="0" smtClean="0"/>
              <a:t>бескорыстие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Каждый человек судит о людях по-своему, по себе. Добрые люди считают всех добрыми, а  недобрые видят только плохое.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 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«Вот человек, что скажешь ты о нем?»</a:t>
            </a:r>
            <a:endParaRPr lang="ru-RU" dirty="0" smtClean="0"/>
          </a:p>
          <a:p>
            <a:r>
              <a:rPr lang="ru-RU" b="1" i="1" dirty="0" smtClean="0"/>
              <a:t>Ответил друг, плечами пожимая</a:t>
            </a:r>
            <a:endParaRPr lang="ru-RU" dirty="0" smtClean="0"/>
          </a:p>
          <a:p>
            <a:r>
              <a:rPr lang="ru-RU" b="1" i="1" dirty="0" smtClean="0"/>
              <a:t>«Я с этим человеком незнаком,</a:t>
            </a:r>
            <a:endParaRPr lang="ru-RU" dirty="0" smtClean="0"/>
          </a:p>
          <a:p>
            <a:r>
              <a:rPr lang="ru-RU" b="1" i="1" dirty="0" smtClean="0"/>
              <a:t>Что про него хорошего я знаю?»</a:t>
            </a:r>
            <a:endParaRPr lang="ru-RU" dirty="0" smtClean="0"/>
          </a:p>
          <a:p>
            <a:r>
              <a:rPr lang="ru-RU" b="1" i="1" dirty="0" smtClean="0"/>
              <a:t> «Вон человек, что скажешь ты о нем?» -</a:t>
            </a:r>
            <a:endParaRPr lang="ru-RU" dirty="0" smtClean="0"/>
          </a:p>
          <a:p>
            <a:r>
              <a:rPr lang="ru-RU" b="1" i="1" dirty="0" smtClean="0"/>
              <a:t>Спросил я у товарища другого,</a:t>
            </a:r>
            <a:endParaRPr lang="ru-RU" dirty="0" smtClean="0"/>
          </a:p>
          <a:p>
            <a:r>
              <a:rPr lang="ru-RU" b="1" i="1" dirty="0" smtClean="0"/>
              <a:t>«Я с этим человеком незнаком.</a:t>
            </a:r>
            <a:endParaRPr lang="ru-RU" dirty="0" smtClean="0"/>
          </a:p>
          <a:p>
            <a:r>
              <a:rPr lang="ru-RU" b="1" i="1" dirty="0" smtClean="0"/>
              <a:t>Что я могу сказать о нем плохого?»</a:t>
            </a:r>
            <a:endParaRPr lang="ru-RU" dirty="0" smtClean="0"/>
          </a:p>
          <a:p>
            <a:r>
              <a:rPr lang="ru-RU" b="1" i="1" dirty="0" smtClean="0"/>
              <a:t>Расул Гамзатов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/>
              <a:t>Мигель Сервантес:</a:t>
            </a:r>
            <a:r>
              <a:rPr lang="ru-RU" sz="3200" b="1" dirty="0" smtClean="0"/>
              <a:t> «Ничто не обходится нам так дёшево и не ценится так дорого, как вежливость и доброта». </a:t>
            </a:r>
          </a:p>
          <a:p>
            <a:endParaRPr lang="ru-RU" sz="4800" dirty="0"/>
          </a:p>
        </p:txBody>
      </p:sp>
      <p:pic>
        <p:nvPicPr>
          <p:cNvPr id="4" name="Рисунок 3" descr="C:\C&amp;M\CMGE07_D\сервантес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14554"/>
            <a:ext cx="2928958" cy="36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/>
              <a:t>Жан Жак Руссо: </a:t>
            </a:r>
            <a:r>
              <a:rPr lang="ru-RU" sz="3200" b="1" dirty="0" smtClean="0"/>
              <a:t>«Истинная доброта заключается в благожелательном отношении к людям». </a:t>
            </a:r>
          </a:p>
          <a:p>
            <a:endParaRPr lang="ru-RU" dirty="0"/>
          </a:p>
        </p:txBody>
      </p:sp>
      <p:pic>
        <p:nvPicPr>
          <p:cNvPr id="4" name="Рисунок 3" descr="C:\C&amp;M\CMGE07_D\Руссо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43797"/>
            <a:ext cx="2954669" cy="334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/>
              <a:t>Вильям Шекспир:</a:t>
            </a:r>
            <a:r>
              <a:rPr lang="ru-RU" sz="3200" b="1" dirty="0" smtClean="0"/>
              <a:t> «Чтобы оценить доброту в человеке, надо иметь некоторую долю этого качества и в самом себе». </a:t>
            </a:r>
          </a:p>
          <a:p>
            <a:endParaRPr lang="ru-RU" sz="4800" dirty="0"/>
          </a:p>
        </p:txBody>
      </p:sp>
      <p:pic>
        <p:nvPicPr>
          <p:cNvPr id="4" name="Рисунок 3" descr="C:\C&amp;M\CMGE07_D\Шекспир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43797"/>
            <a:ext cx="2526041" cy="341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pPr>
              <a:buNone/>
            </a:pPr>
            <a:r>
              <a:rPr lang="ru-RU" sz="3200" b="1" u="sng" dirty="0" smtClean="0"/>
              <a:t>Лев Толстой:</a:t>
            </a:r>
            <a:r>
              <a:rPr lang="ru-RU" sz="3200" b="1" dirty="0" smtClean="0"/>
              <a:t> «Доброта - вот качество, которое я желаю приобрести больше всех других». </a:t>
            </a:r>
            <a:endParaRPr lang="en-US" sz="3200" b="1" dirty="0" smtClean="0"/>
          </a:p>
          <a:p>
            <a:pPr>
              <a:buNone/>
            </a:pPr>
            <a:endParaRPr lang="ru-RU" sz="3200" b="1" dirty="0" smtClean="0"/>
          </a:p>
          <a:p>
            <a:endParaRPr lang="ru-RU" dirty="0"/>
          </a:p>
        </p:txBody>
      </p:sp>
      <p:pic>
        <p:nvPicPr>
          <p:cNvPr id="4" name="Рисунок 3" descr="C:\C&amp;M\CMGE07_D\Толстой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2668917" cy="31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7200" dirty="0" smtClean="0"/>
              <a:t>«ДОБРОТА  В НАС  И ВОКРУГ НАС»</a:t>
            </a:r>
            <a:endParaRPr lang="ru-RU" sz="7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200" b="1" u="sng" dirty="0" smtClean="0"/>
              <a:t>Михаил Пришвин:</a:t>
            </a:r>
            <a:r>
              <a:rPr lang="ru-RU" sz="3200" b="1" dirty="0" smtClean="0"/>
              <a:t> «Лучшее, что храню в себе, это живое чувство к добрым людям». </a:t>
            </a:r>
            <a:endParaRPr lang="en-US" sz="3200" b="1" dirty="0" smtClean="0"/>
          </a:p>
          <a:p>
            <a:pPr>
              <a:buNone/>
              <a:defRPr/>
            </a:pPr>
            <a:endParaRPr lang="ru-RU" sz="3200" b="1" dirty="0" smtClean="0"/>
          </a:p>
        </p:txBody>
      </p:sp>
      <p:pic>
        <p:nvPicPr>
          <p:cNvPr id="4" name="Рисунок 3" descr="C:\C&amp;M\CMGE07_D\Пришвин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9"/>
            <a:ext cx="338329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4800" b="1" dirty="0" smtClean="0"/>
              <a:t>ПОГОВОРКИ О </a:t>
            </a:r>
          </a:p>
          <a:p>
            <a:pPr>
              <a:buNone/>
              <a:defRPr/>
            </a:pPr>
            <a:r>
              <a:rPr lang="ru-RU" sz="4800" b="1" dirty="0" smtClean="0"/>
              <a:t>ДОБРЕ И ДОБРОТЕ</a:t>
            </a:r>
          </a:p>
          <a:p>
            <a:endParaRPr lang="ru-RU" sz="4800" dirty="0"/>
          </a:p>
        </p:txBody>
      </p:sp>
      <p:pic>
        <p:nvPicPr>
          <p:cNvPr id="5" name="Содержимое 3" descr="a6e4737acdd9dc2e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3643338" cy="321470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«Час в добре пробудешь –– </a:t>
            </a:r>
          </a:p>
          <a:p>
            <a:pPr>
              <a:defRPr/>
            </a:pPr>
            <a:r>
              <a:rPr lang="ru-RU" b="1" dirty="0" smtClean="0"/>
              <a:t>все горе забудешь»,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«Кто живет в добре –</a:t>
            </a:r>
          </a:p>
          <a:p>
            <a:pPr>
              <a:defRPr/>
            </a:pPr>
            <a:r>
              <a:rPr lang="ru-RU" b="1" dirty="0" smtClean="0"/>
              <a:t>тот ходит в серебре»,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 «Лихо помнится, а добро –</a:t>
            </a:r>
          </a:p>
          <a:p>
            <a:pPr>
              <a:defRPr/>
            </a:pPr>
            <a:r>
              <a:rPr lang="ru-RU" b="1" dirty="0" smtClean="0"/>
              <a:t>век не забудется», </a:t>
            </a:r>
          </a:p>
          <a:p>
            <a:endParaRPr lang="ru-RU" dirty="0"/>
          </a:p>
        </p:txBody>
      </p:sp>
      <p:pic>
        <p:nvPicPr>
          <p:cNvPr id="4" name="Содержимое 3" descr="normal_IMGP8570B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72132" y="2214554"/>
            <a:ext cx="3357586" cy="409417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«Бедного обижать -</a:t>
            </a:r>
          </a:p>
          <a:p>
            <a:pPr>
              <a:defRPr/>
            </a:pPr>
            <a:r>
              <a:rPr lang="ru-RU" b="1" dirty="0" smtClean="0"/>
              <a:t>себе добра не желать»,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«Худо тому, </a:t>
            </a:r>
          </a:p>
          <a:p>
            <a:pPr>
              <a:defRPr/>
            </a:pPr>
            <a:r>
              <a:rPr lang="ru-RU" b="1" dirty="0" smtClean="0"/>
              <a:t>кто добра не делает никому»,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«Давай вершить добро, пока есть силы. Не то потом и ты, и я</a:t>
            </a:r>
          </a:p>
          <a:p>
            <a:pPr>
              <a:defRPr/>
            </a:pPr>
            <a:r>
              <a:rPr lang="ru-RU" b="1" dirty="0" smtClean="0"/>
              <a:t> в преддверии могилы лишь зло пожнём», </a:t>
            </a:r>
          </a:p>
          <a:p>
            <a:endParaRPr lang="ru-RU" dirty="0"/>
          </a:p>
        </p:txBody>
      </p:sp>
      <p:pic>
        <p:nvPicPr>
          <p:cNvPr id="4" name="Содержимое 3" descr="pravoslavyie_02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286016" cy="264320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«Добрые дела</a:t>
            </a:r>
          </a:p>
          <a:p>
            <a:pPr>
              <a:defRPr/>
            </a:pPr>
            <a:r>
              <a:rPr lang="ru-RU" dirty="0" smtClean="0"/>
              <a:t> красят человека».</a:t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r>
              <a:rPr lang="ru-RU" dirty="0" smtClean="0"/>
              <a:t>«Без добрых дел </a:t>
            </a:r>
          </a:p>
          <a:p>
            <a:pPr>
              <a:defRPr/>
            </a:pPr>
            <a:r>
              <a:rPr lang="ru-RU" dirty="0" smtClean="0"/>
              <a:t>нет доброго имени».</a:t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r>
              <a:rPr lang="ru-RU" dirty="0" smtClean="0"/>
              <a:t>«Доброе слово дом построит, </a:t>
            </a:r>
          </a:p>
          <a:p>
            <a:pPr>
              <a:defRPr/>
            </a:pPr>
            <a:r>
              <a:rPr lang="ru-RU" dirty="0" smtClean="0"/>
              <a:t>злое слово дом разрушит».</a:t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r>
              <a:rPr lang="ru-RU" dirty="0" smtClean="0"/>
              <a:t>«Доброе слово </a:t>
            </a:r>
          </a:p>
          <a:p>
            <a:pPr>
              <a:defRPr/>
            </a:pPr>
            <a:r>
              <a:rPr lang="ru-RU" dirty="0" smtClean="0"/>
              <a:t>лучше богатства».</a:t>
            </a:r>
          </a:p>
          <a:p>
            <a:endParaRPr lang="ru-RU" dirty="0"/>
          </a:p>
        </p:txBody>
      </p:sp>
      <p:pic>
        <p:nvPicPr>
          <p:cNvPr id="4" name="Содержимое 3" descr="P309015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3143272" cy="414340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 Владимира Солоухова одна из книг названа «Смех за левым плечом». «Ангел-хранитель у тебя за правым плечом стоит, и его огорчать не надо. Он каждому твоему доброму делу рад, улыбается и смеется. </a:t>
            </a:r>
            <a:r>
              <a:rPr lang="ru-RU" sz="1600" smtClean="0">
                <a:solidFill>
                  <a:schemeClr val="bg1"/>
                </a:solidFill>
              </a:rPr>
              <a:t>А бес </a:t>
            </a:r>
            <a:r>
              <a:rPr lang="ru-RU" sz="1600" dirty="0" smtClean="0">
                <a:solidFill>
                  <a:schemeClr val="bg1"/>
                </a:solidFill>
              </a:rPr>
              <a:t>за левым плечом в это время морщится и корчится. А когда ты плохо поступишь, бес хихикает и руки потирает: Зачем же беса радовать?»</a:t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Поклонившись, мы друг другу сказали,</a:t>
            </a:r>
            <a:endParaRPr lang="ru-RU" dirty="0" smtClean="0"/>
          </a:p>
          <a:p>
            <a:r>
              <a:rPr lang="ru-RU" b="1" i="1" dirty="0" smtClean="0"/>
              <a:t>Хоть были совсем незнакомы:</a:t>
            </a:r>
            <a:endParaRPr lang="ru-RU" dirty="0" smtClean="0"/>
          </a:p>
          <a:p>
            <a:r>
              <a:rPr lang="ru-RU" b="1" i="1" dirty="0" smtClean="0"/>
              <a:t>- Здравствуйте! –</a:t>
            </a:r>
            <a:endParaRPr lang="ru-RU" dirty="0" smtClean="0"/>
          </a:p>
          <a:p>
            <a:r>
              <a:rPr lang="ru-RU" b="1" i="1" dirty="0" smtClean="0"/>
              <a:t>Что особого мы друг другу сказали?</a:t>
            </a:r>
            <a:endParaRPr lang="ru-RU" dirty="0" smtClean="0"/>
          </a:p>
          <a:p>
            <a:r>
              <a:rPr lang="ru-RU" b="1" i="1" dirty="0" smtClean="0"/>
              <a:t>Просто «здравствуйте»,</a:t>
            </a:r>
            <a:endParaRPr lang="ru-RU" dirty="0" smtClean="0"/>
          </a:p>
          <a:p>
            <a:r>
              <a:rPr lang="ru-RU" b="1" i="1" dirty="0" smtClean="0"/>
              <a:t>Больше ведь мы ничего не сказали.</a:t>
            </a:r>
            <a:endParaRPr lang="ru-RU" dirty="0" smtClean="0"/>
          </a:p>
          <a:p>
            <a:r>
              <a:rPr lang="ru-RU" b="1" i="1" dirty="0" smtClean="0"/>
              <a:t>Отчего же на капельку солнца</a:t>
            </a:r>
            <a:endParaRPr lang="ru-RU" dirty="0" smtClean="0"/>
          </a:p>
          <a:p>
            <a:r>
              <a:rPr lang="ru-RU" b="1" i="1" dirty="0" smtClean="0"/>
              <a:t>Прибавилось в мире?</a:t>
            </a:r>
            <a:endParaRPr lang="ru-RU" dirty="0" smtClean="0"/>
          </a:p>
          <a:p>
            <a:r>
              <a:rPr lang="ru-RU" b="1" i="1" dirty="0" smtClean="0"/>
              <a:t>Отчего же на капельку счастья</a:t>
            </a:r>
            <a:endParaRPr lang="ru-RU" dirty="0" smtClean="0"/>
          </a:p>
          <a:p>
            <a:r>
              <a:rPr lang="ru-RU" b="1" i="1" dirty="0" smtClean="0"/>
              <a:t>Прибавилось в мире?</a:t>
            </a:r>
            <a:endParaRPr lang="ru-RU" dirty="0" smtClean="0"/>
          </a:p>
          <a:p>
            <a:r>
              <a:rPr lang="ru-RU" b="1" i="1" dirty="0" smtClean="0"/>
              <a:t>Отчего же на капельку радостней</a:t>
            </a:r>
            <a:endParaRPr lang="ru-RU" dirty="0" smtClean="0"/>
          </a:p>
          <a:p>
            <a:r>
              <a:rPr lang="ru-RU" b="1" i="1" dirty="0" smtClean="0"/>
              <a:t>Сделалась жизнь?</a:t>
            </a:r>
            <a:endParaRPr lang="ru-RU" dirty="0" smtClean="0"/>
          </a:p>
          <a:p>
            <a:r>
              <a:rPr lang="ru-RU" b="1" i="1" dirty="0" smtClean="0"/>
              <a:t>В.Солоухин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Фразеологизмы.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Будь добр (будьте добры)</a:t>
            </a:r>
            <a:r>
              <a:rPr lang="ru-RU" dirty="0" smtClean="0"/>
              <a:t> – форма вежливого обращения к кому-либо с просьбой: пожалуйста, прошу.</a:t>
            </a:r>
          </a:p>
          <a:p>
            <a:r>
              <a:rPr lang="ru-RU" i="1" dirty="0" smtClean="0"/>
              <a:t>Добро пожаловать</a:t>
            </a:r>
            <a:r>
              <a:rPr lang="ru-RU" dirty="0" smtClean="0"/>
              <a:t> – приветствие, вежливое приглашение прийти, войти, зайти.</a:t>
            </a:r>
          </a:p>
          <a:p>
            <a:r>
              <a:rPr lang="ru-RU" i="1" dirty="0" smtClean="0"/>
              <a:t>Поминать добром (добрым словом)</a:t>
            </a:r>
            <a:r>
              <a:rPr lang="ru-RU" dirty="0" smtClean="0"/>
              <a:t> –вспоминая, хорошо, с благодарностью отзываться, говорить, думать и т. п.</a:t>
            </a:r>
          </a:p>
          <a:p>
            <a:r>
              <a:rPr lang="ru-RU" i="1" dirty="0" smtClean="0"/>
              <a:t>От доброго сердца</a:t>
            </a:r>
            <a:r>
              <a:rPr lang="ru-RU" dirty="0" smtClean="0"/>
              <a:t> – из добрых побуждений, без злого умысла.</a:t>
            </a:r>
          </a:p>
          <a:p>
            <a:r>
              <a:rPr lang="ru-RU" i="1" dirty="0" smtClean="0"/>
              <a:t>В добрый час, час добрый</a:t>
            </a:r>
            <a:r>
              <a:rPr lang="ru-RU" dirty="0" smtClean="0"/>
              <a:t> – выражение пожелания удачи, благополучия в чем-либо, особенно в начале какого-либо дела.</a:t>
            </a:r>
            <a:r>
              <a:rPr lang="ru-RU" b="1" i="1" dirty="0" smtClean="0"/>
              <a:t> 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704"/>
          <p:cNvPicPr>
            <a:picLocks noGrp="1"/>
          </p:cNvPicPr>
          <p:nvPr>
            <p:ph idx="1"/>
          </p:nvPr>
        </p:nvPicPr>
        <p:blipFill>
          <a:blip r:embed="rId2">
            <a:lum bright="-6000" contrast="24000"/>
          </a:blip>
          <a:stretch>
            <a:fillRect/>
          </a:stretch>
        </p:blipFill>
        <p:spPr bwMode="auto">
          <a:xfrm>
            <a:off x="1042329" y="357166"/>
            <a:ext cx="7059341" cy="5951559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72098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Притча о Добре и Зле</a:t>
            </a:r>
            <a:endParaRPr lang="ru-RU" sz="1600" dirty="0" smtClean="0"/>
          </a:p>
          <a:p>
            <a:pPr algn="ctr"/>
            <a:r>
              <a:rPr lang="ru-RU" sz="1600" dirty="0" smtClean="0"/>
              <a:t>Когда-то давно старый индеец открыл своему внуку жизненную истину:</a:t>
            </a:r>
          </a:p>
          <a:p>
            <a:pPr algn="ctr"/>
            <a:r>
              <a:rPr lang="ru-RU" sz="1600" dirty="0" smtClean="0"/>
              <a:t>В каждом человеке идет борьба, очень похожая на борьбу двух волков. Один волк представляет зло – зависть, ревность, эгоизм, амбиции, ложь…</a:t>
            </a:r>
          </a:p>
          <a:p>
            <a:pPr algn="ctr"/>
            <a:r>
              <a:rPr lang="ru-RU" sz="1600" dirty="0" smtClean="0"/>
              <a:t>Другой волк представляет добро – мир, любовь, надежду, истину, доброту, верность…</a:t>
            </a:r>
          </a:p>
          <a:p>
            <a:pPr algn="ctr"/>
            <a:r>
              <a:rPr lang="ru-RU" sz="1600" dirty="0" smtClean="0"/>
              <a:t>Маленький индеец, тронутый до глубины души словами деда, на несколько мгновений задумался, а потом спросил: </a:t>
            </a:r>
          </a:p>
          <a:p>
            <a:pPr algn="ctr"/>
            <a:r>
              <a:rPr lang="ru-RU" sz="1600" dirty="0" smtClean="0"/>
              <a:t>А какой волк в конце побеждает?</a:t>
            </a:r>
          </a:p>
          <a:p>
            <a:pPr algn="ctr"/>
            <a:r>
              <a:rPr lang="ru-RU" sz="1600" dirty="0" smtClean="0"/>
              <a:t>Старый индеец едва заметно улыбнулся и ответил:</a:t>
            </a:r>
          </a:p>
          <a:p>
            <a:pPr algn="ctr"/>
            <a:r>
              <a:rPr lang="ru-RU" sz="1600" dirty="0" smtClean="0"/>
              <a:t>Всегда побеждает тот волк, которого ты кормишь</a:t>
            </a:r>
          </a:p>
          <a:p>
            <a:endParaRPr lang="ru-RU" dirty="0"/>
          </a:p>
        </p:txBody>
      </p:sp>
      <p:pic>
        <p:nvPicPr>
          <p:cNvPr id="4" name="Содержимое 3" descr="x_4ea7160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1"/>
            <a:ext cx="3500462" cy="321468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   </a:t>
            </a:r>
            <a:r>
              <a:rPr lang="ru-RU" sz="3600" dirty="0" smtClean="0"/>
              <a:t>Давайте поклоняться доброте!</a:t>
            </a:r>
            <a:br>
              <a:rPr lang="ru-RU" sz="3600" dirty="0" smtClean="0"/>
            </a:br>
            <a:r>
              <a:rPr lang="ru-RU" sz="3600" dirty="0" smtClean="0"/>
              <a:t>Давайте с думой жить о доброте:</a:t>
            </a:r>
            <a:br>
              <a:rPr lang="ru-RU" sz="3600" dirty="0" smtClean="0"/>
            </a:br>
            <a:r>
              <a:rPr lang="ru-RU" sz="3600" dirty="0" smtClean="0"/>
              <a:t>Вся в голубой и звездной красоте, </a:t>
            </a:r>
            <a:br>
              <a:rPr lang="ru-RU" sz="3600" dirty="0" smtClean="0"/>
            </a:br>
            <a:r>
              <a:rPr lang="ru-RU" sz="3600" dirty="0" smtClean="0"/>
              <a:t>Земля добра, она дарит нас хлебом, </a:t>
            </a:r>
            <a:br>
              <a:rPr lang="ru-RU" sz="3600" dirty="0" smtClean="0"/>
            </a:br>
            <a:r>
              <a:rPr lang="ru-RU" sz="3600" dirty="0" smtClean="0"/>
              <a:t>Живой водой и деревом в цвету.</a:t>
            </a:r>
            <a:br>
              <a:rPr lang="ru-RU" sz="3600" dirty="0" smtClean="0"/>
            </a:br>
            <a:r>
              <a:rPr lang="ru-RU" sz="3600" dirty="0" smtClean="0"/>
              <a:t>Под этим вечно неспокойным небом</a:t>
            </a:r>
          </a:p>
          <a:p>
            <a:pPr>
              <a:buNone/>
            </a:pPr>
            <a:r>
              <a:rPr lang="en-US" sz="3600" dirty="0" smtClean="0"/>
              <a:t>   </a:t>
            </a:r>
            <a:r>
              <a:rPr lang="ru-RU" sz="3600" dirty="0" smtClean="0"/>
              <a:t>Давайте воевать за доброту!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/>
          <a:lstStyle/>
          <a:p>
            <a:r>
              <a:rPr lang="ru-RU" dirty="0" smtClean="0"/>
              <a:t>Эпиграф:</a:t>
            </a:r>
          </a:p>
          <a:p>
            <a:r>
              <a:rPr lang="ru-RU" dirty="0" smtClean="0"/>
              <a:t> </a:t>
            </a:r>
            <a:r>
              <a:rPr lang="en-US" dirty="0" smtClean="0"/>
              <a:t>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Не зли других и сам не злись,</a:t>
            </a:r>
            <a:endParaRPr lang="ru-RU" dirty="0" smtClean="0"/>
          </a:p>
          <a:p>
            <a:r>
              <a:rPr lang="ru-RU" b="1" dirty="0" smtClean="0"/>
              <a:t>Мы гости в этом мире бренном.</a:t>
            </a:r>
            <a:endParaRPr lang="ru-RU" dirty="0" smtClean="0"/>
          </a:p>
          <a:p>
            <a:r>
              <a:rPr lang="ru-RU" b="1" dirty="0" smtClean="0"/>
              <a:t>И если, что не так - сдержись!</a:t>
            </a:r>
            <a:endParaRPr lang="ru-RU" dirty="0" smtClean="0"/>
          </a:p>
          <a:p>
            <a:r>
              <a:rPr lang="ru-RU" b="1" dirty="0" smtClean="0"/>
              <a:t>Будь, поумней и улыбнись,</a:t>
            </a:r>
            <a:endParaRPr lang="ru-RU" dirty="0" smtClean="0"/>
          </a:p>
          <a:p>
            <a:r>
              <a:rPr lang="ru-RU" b="1" dirty="0" smtClean="0"/>
              <a:t>Ведь в мире всё закономерно:</a:t>
            </a:r>
            <a:endParaRPr lang="ru-RU" dirty="0" smtClean="0"/>
          </a:p>
          <a:p>
            <a:r>
              <a:rPr lang="ru-RU" b="1" dirty="0" smtClean="0"/>
              <a:t>Зло излученное тобой, </a:t>
            </a:r>
            <a:endParaRPr lang="ru-RU" dirty="0" smtClean="0"/>
          </a:p>
          <a:p>
            <a:r>
              <a:rPr lang="ru-RU" b="1" dirty="0" smtClean="0"/>
              <a:t>К  тебе вернётся непременно! Омар Хайям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8-tub-ru.yandex.net/i?id=308007184-28-72&amp;n=1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643050"/>
            <a:ext cx="2071702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Сумей преодолеть преграды,</a:t>
            </a:r>
            <a:endParaRPr lang="ru-RU" dirty="0" smtClean="0"/>
          </a:p>
          <a:p>
            <a:r>
              <a:rPr lang="ru-RU" b="1" i="1" dirty="0" smtClean="0"/>
              <a:t> боль,</a:t>
            </a:r>
            <a:endParaRPr lang="ru-RU" dirty="0" smtClean="0"/>
          </a:p>
          <a:p>
            <a:r>
              <a:rPr lang="ru-RU" b="1" i="1" dirty="0" smtClean="0"/>
              <a:t>И призрачный успех.</a:t>
            </a:r>
            <a:endParaRPr lang="ru-RU" dirty="0" smtClean="0"/>
          </a:p>
          <a:p>
            <a:r>
              <a:rPr lang="ru-RU" b="1" i="1" dirty="0" smtClean="0"/>
              <a:t>Живи, не требуя награды,</a:t>
            </a:r>
            <a:endParaRPr lang="ru-RU" dirty="0" smtClean="0"/>
          </a:p>
          <a:p>
            <a:r>
              <a:rPr lang="ru-RU" b="1" i="1" dirty="0" smtClean="0"/>
              <a:t>За свой поступок</a:t>
            </a:r>
            <a:endParaRPr lang="ru-RU" dirty="0" smtClean="0"/>
          </a:p>
          <a:p>
            <a:r>
              <a:rPr lang="ru-RU" b="1" i="1" dirty="0" smtClean="0"/>
              <a:t>Ради всех.</a:t>
            </a:r>
            <a:endParaRPr lang="ru-RU" dirty="0" smtClean="0"/>
          </a:p>
          <a:p>
            <a:r>
              <a:rPr lang="ru-RU" b="1" i="1" dirty="0" smtClean="0"/>
              <a:t>Еще печалью мир простужен,</a:t>
            </a:r>
            <a:endParaRPr lang="ru-RU" dirty="0" smtClean="0"/>
          </a:p>
          <a:p>
            <a:r>
              <a:rPr lang="ru-RU" b="1" i="1" dirty="0" smtClean="0"/>
              <a:t>Исподтишка разит беда.</a:t>
            </a:r>
            <a:endParaRPr lang="ru-RU" dirty="0" smtClean="0"/>
          </a:p>
          <a:p>
            <a:r>
              <a:rPr lang="ru-RU" b="1" i="1" dirty="0" smtClean="0"/>
              <a:t>Ты должен быть кому-то нужен</a:t>
            </a:r>
            <a:endParaRPr lang="ru-RU" dirty="0" smtClean="0"/>
          </a:p>
          <a:p>
            <a:r>
              <a:rPr lang="ru-RU" b="1" i="1" dirty="0" smtClean="0"/>
              <a:t>Всегда – как хлеб или вода.</a:t>
            </a:r>
            <a:endParaRPr lang="ru-RU" dirty="0" smtClean="0"/>
          </a:p>
          <a:p>
            <a:r>
              <a:rPr lang="ru-RU" b="1" i="1" dirty="0" smtClean="0"/>
              <a:t>Быть добрым надо по привычке,</a:t>
            </a:r>
            <a:endParaRPr lang="ru-RU" dirty="0" smtClean="0"/>
          </a:p>
          <a:p>
            <a:r>
              <a:rPr lang="ru-RU" b="1" i="1" dirty="0" smtClean="0"/>
              <a:t>Не по расчету.</a:t>
            </a:r>
            <a:endParaRPr lang="ru-RU" dirty="0" smtClean="0"/>
          </a:p>
          <a:p>
            <a:r>
              <a:rPr lang="ru-RU" b="1" i="1" dirty="0" smtClean="0"/>
              <a:t>Пригодись</a:t>
            </a:r>
            <a:endParaRPr lang="ru-RU" dirty="0" smtClean="0"/>
          </a:p>
          <a:p>
            <a:r>
              <a:rPr lang="ru-RU" b="1" i="1" dirty="0" smtClean="0"/>
              <a:t>Хотя бы маленькой синичке –</a:t>
            </a:r>
            <a:endParaRPr lang="ru-RU" dirty="0" smtClean="0"/>
          </a:p>
          <a:p>
            <a:r>
              <a:rPr lang="ru-RU" b="1" i="1" dirty="0" smtClean="0"/>
              <a:t>Пусти ее из клетки ввысь.</a:t>
            </a:r>
            <a:endParaRPr lang="ru-RU" dirty="0" smtClean="0"/>
          </a:p>
          <a:p>
            <a:r>
              <a:rPr lang="ru-RU" b="1" i="1" dirty="0" smtClean="0"/>
              <a:t>Н.Рачков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ВНИМАНИЕ.</a:t>
            </a:r>
          </a:p>
          <a:p>
            <a:endParaRPr lang="ru-RU" sz="3600" dirty="0"/>
          </a:p>
        </p:txBody>
      </p:sp>
      <p:pic>
        <p:nvPicPr>
          <p:cNvPr id="4" name="Содержимое 3" descr="181130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976" y="1357298"/>
            <a:ext cx="6477024" cy="5214974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8ad749b4f2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429287" cy="5643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*Учитель. Я сейчас попрошу вас выполнить простое задание. Но вы должны выполнить его с закрытыми глазами. Итак, закройте глаза и поднимите руки те, кто никогда ни над кем не смеялся и никогда никого не обижал.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 Большинство взрослых людей, если постараются и будут откровенными, вспомнят, что они в детском и подростковом возрасте не всегда были чуткими и доброжелательными к тем, кто не был похож на своих сверстников. А иногда даже были и жестокими. Доброте приходится учиться. Это необходимо не только для тех, к кому должна быть направлена доброта, но и для тех, от кого она должна исходить.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r>
              <a:rPr lang="ru-RU" u="sng" dirty="0" smtClean="0"/>
              <a:t>Мы живем в мире равнодушья, </a:t>
            </a:r>
            <a:endParaRPr lang="ru-RU" dirty="0" smtClean="0"/>
          </a:p>
          <a:p>
            <a:r>
              <a:rPr lang="ru-RU" u="sng" dirty="0" smtClean="0"/>
              <a:t>В нежеланье ближнего понять. </a:t>
            </a:r>
            <a:endParaRPr lang="ru-RU" dirty="0" smtClean="0"/>
          </a:p>
          <a:p>
            <a:r>
              <a:rPr lang="ru-RU" u="sng" dirty="0" smtClean="0"/>
              <a:t>Ждем, что кто-то руку нам предложит, </a:t>
            </a:r>
            <a:endParaRPr lang="ru-RU" dirty="0" smtClean="0"/>
          </a:p>
          <a:p>
            <a:r>
              <a:rPr lang="ru-RU" u="sng" dirty="0" smtClean="0"/>
              <a:t>А не то чтоб самому подать. </a:t>
            </a:r>
            <a:endParaRPr lang="ru-RU" dirty="0" smtClean="0"/>
          </a:p>
          <a:p>
            <a:r>
              <a:rPr lang="ru-RU" u="sng" dirty="0" smtClean="0"/>
              <a:t>Жизнь – она всегда сплошные траты, </a:t>
            </a:r>
            <a:endParaRPr lang="ru-RU" dirty="0" smtClean="0"/>
          </a:p>
          <a:p>
            <a:r>
              <a:rPr lang="ru-RU" u="sng" dirty="0" smtClean="0"/>
              <a:t>По земле идя одной тропой, </a:t>
            </a:r>
            <a:endParaRPr lang="ru-RU" dirty="0" smtClean="0"/>
          </a:p>
          <a:p>
            <a:r>
              <a:rPr lang="ru-RU" u="sng" dirty="0" smtClean="0"/>
              <a:t>Щедрый на любовь живет богато, </a:t>
            </a:r>
            <a:endParaRPr lang="ru-RU" dirty="0" smtClean="0"/>
          </a:p>
          <a:p>
            <a:r>
              <a:rPr lang="ru-RU" u="sng" dirty="0" smtClean="0"/>
              <a:t>До могилы бедствует скупой. </a:t>
            </a:r>
            <a:endParaRPr lang="ru-RU" dirty="0" smtClean="0"/>
          </a:p>
          <a:p>
            <a:endParaRPr lang="ru-RU" u="sng" dirty="0" smtClean="0"/>
          </a:p>
          <a:p>
            <a:r>
              <a:rPr lang="ru-RU" u="sng" dirty="0" smtClean="0"/>
              <a:t>Не повинен ли каждый из нас в том, что мир вокруг нас становится все более черствым, равнодушным?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Нам часто не хватает Доброты...</a:t>
            </a:r>
            <a:br>
              <a:rPr lang="ru-RU" sz="1800" dirty="0" smtClean="0"/>
            </a:br>
            <a:r>
              <a:rPr lang="ru-RU" sz="1800" dirty="0" smtClean="0"/>
              <a:t>Так много стало в нашей жизни Злобы...</a:t>
            </a:r>
            <a:br>
              <a:rPr lang="ru-RU" sz="1800" dirty="0" smtClean="0"/>
            </a:br>
            <a:r>
              <a:rPr lang="ru-RU" sz="1800" dirty="0" smtClean="0"/>
              <a:t>Не ценим ни Ума, ни Красоты...</a:t>
            </a:r>
            <a:br>
              <a:rPr lang="ru-RU" sz="1800" dirty="0" smtClean="0"/>
            </a:br>
            <a:r>
              <a:rPr lang="ru-RU" sz="1800" dirty="0" smtClean="0"/>
              <a:t>Бываю в состоянии озноба</a:t>
            </a:r>
            <a:br>
              <a:rPr lang="ru-RU" sz="1800" dirty="0" smtClean="0"/>
            </a:br>
            <a:r>
              <a:rPr lang="ru-RU" sz="1800" dirty="0" smtClean="0"/>
              <a:t>От черствости, жестокости людей,</a:t>
            </a:r>
            <a:br>
              <a:rPr lang="ru-RU" sz="1800" dirty="0" smtClean="0"/>
            </a:br>
            <a:r>
              <a:rPr lang="ru-RU" sz="1800" dirty="0" smtClean="0"/>
              <a:t>От их цинизма, хамства и коварства,</a:t>
            </a:r>
            <a:br>
              <a:rPr lang="ru-RU" sz="1800" dirty="0" smtClean="0"/>
            </a:br>
            <a:r>
              <a:rPr lang="ru-RU" sz="1800" dirty="0" smtClean="0"/>
              <a:t>Хитросплетений мыслей и идей,</a:t>
            </a:r>
            <a:br>
              <a:rPr lang="ru-RU" sz="1800" dirty="0" smtClean="0"/>
            </a:br>
            <a:r>
              <a:rPr lang="ru-RU" sz="1800" dirty="0" smtClean="0"/>
              <a:t>От неприкрытого ослиного упрямства</a:t>
            </a:r>
            <a:br>
              <a:rPr lang="ru-RU" sz="1800" dirty="0" smtClean="0"/>
            </a:br>
            <a:r>
              <a:rPr lang="ru-RU" sz="1800" dirty="0" smtClean="0"/>
              <a:t>В том, чтобы ближнему покруче насолить,</a:t>
            </a:r>
            <a:br>
              <a:rPr lang="ru-RU" sz="1800" dirty="0" smtClean="0"/>
            </a:br>
            <a:r>
              <a:rPr lang="ru-RU" sz="1800" dirty="0" smtClean="0"/>
              <a:t>Чтобы его ударить побольнее...</a:t>
            </a:r>
            <a:br>
              <a:rPr lang="ru-RU" sz="1800" dirty="0" smtClean="0"/>
            </a:br>
            <a:r>
              <a:rPr lang="ru-RU" sz="1800" dirty="0" smtClean="0"/>
              <a:t>Зависть и Злоба нам мешают жить...</a:t>
            </a:r>
            <a:br>
              <a:rPr lang="ru-RU" sz="1800" dirty="0" smtClean="0"/>
            </a:br>
            <a:r>
              <a:rPr lang="ru-RU" sz="1800" dirty="0" smtClean="0"/>
              <a:t>Я это ощущаю все острее...</a:t>
            </a:r>
            <a:br>
              <a:rPr lang="ru-RU" sz="1800" dirty="0" smtClean="0"/>
            </a:br>
            <a:r>
              <a:rPr lang="ru-RU" sz="1800" dirty="0" smtClean="0"/>
              <a:t>И с каждым годом все сильнее боль,</a:t>
            </a:r>
            <a:br>
              <a:rPr lang="ru-RU" sz="1800" dirty="0" smtClean="0"/>
            </a:br>
            <a:r>
              <a:rPr lang="ru-RU" sz="1800" dirty="0" smtClean="0"/>
              <a:t>На сердце с каждым годом глубже рана...</a:t>
            </a:r>
            <a:br>
              <a:rPr lang="ru-RU" sz="1800" dirty="0" smtClean="0"/>
            </a:br>
            <a:r>
              <a:rPr lang="ru-RU" sz="1800" dirty="0" smtClean="0"/>
              <a:t>Я так хочу, чтобы жила Любовь,</a:t>
            </a:r>
            <a:br>
              <a:rPr lang="ru-RU" sz="1800" dirty="0" smtClean="0"/>
            </a:br>
            <a:r>
              <a:rPr lang="ru-RU" sz="1800" dirty="0" smtClean="0"/>
              <a:t>Чтобы Милосердие карабкалось упрямо,</a:t>
            </a:r>
            <a:br>
              <a:rPr lang="ru-RU" sz="1800" dirty="0" smtClean="0"/>
            </a:br>
            <a:r>
              <a:rPr lang="ru-RU" sz="1800" dirty="0" smtClean="0"/>
              <a:t>Чтобы вернулась к людям Доброта,</a:t>
            </a:r>
            <a:br>
              <a:rPr lang="ru-RU" sz="1800" dirty="0" smtClean="0"/>
            </a:br>
            <a:r>
              <a:rPr lang="ru-RU" sz="1800" dirty="0" smtClean="0"/>
              <a:t>Чтобы Надежда загоралась в душах...</a:t>
            </a:r>
            <a:br>
              <a:rPr lang="ru-RU" sz="1800" dirty="0" smtClean="0"/>
            </a:br>
            <a:r>
              <a:rPr lang="ru-RU" sz="1800" dirty="0" smtClean="0"/>
              <a:t>Пусть победят Добро и Красота,</a:t>
            </a:r>
            <a:br>
              <a:rPr lang="ru-RU" sz="1800" dirty="0" smtClean="0"/>
            </a:br>
            <a:r>
              <a:rPr lang="ru-RU" sz="1800" dirty="0" smtClean="0"/>
              <a:t>Пусть Зло и Ненависть они... задушат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5400" b="1" dirty="0" smtClean="0"/>
              <a:t>    </a:t>
            </a:r>
            <a:r>
              <a:rPr lang="ru-RU" sz="5400" b="1" dirty="0" smtClean="0"/>
              <a:t>ВЫСКАЗЫВАНИЯ    </a:t>
            </a:r>
          </a:p>
          <a:p>
            <a:pPr>
              <a:buNone/>
              <a:defRPr/>
            </a:pPr>
            <a:r>
              <a:rPr lang="ru-RU" sz="5400" b="1" dirty="0" smtClean="0"/>
              <a:t>     </a:t>
            </a:r>
            <a:r>
              <a:rPr lang="en-US" sz="5400" b="1" dirty="0" smtClean="0"/>
              <a:t>  </a:t>
            </a:r>
            <a:r>
              <a:rPr lang="ru-RU" sz="5400" b="1" dirty="0" smtClean="0"/>
              <a:t>УЧАЩИХСЯ </a:t>
            </a:r>
          </a:p>
          <a:p>
            <a:pPr>
              <a:buNone/>
              <a:defRPr/>
            </a:pPr>
            <a:r>
              <a:rPr lang="ru-RU" sz="5400" b="1" dirty="0" smtClean="0"/>
              <a:t>     </a:t>
            </a:r>
            <a:r>
              <a:rPr lang="en-US" sz="5400" b="1" dirty="0" smtClean="0"/>
              <a:t> </a:t>
            </a:r>
            <a:r>
              <a:rPr lang="ru-RU" sz="5400" b="1" dirty="0" smtClean="0"/>
              <a:t>ЧТО ТАКОЕ    </a:t>
            </a:r>
          </a:p>
          <a:p>
            <a:pPr>
              <a:buNone/>
              <a:defRPr/>
            </a:pPr>
            <a:r>
              <a:rPr lang="ru-RU" sz="5400" b="1" dirty="0" smtClean="0"/>
              <a:t>        </a:t>
            </a:r>
            <a:r>
              <a:rPr lang="en-US" sz="5400" b="1" dirty="0" smtClean="0"/>
              <a:t>  </a:t>
            </a:r>
            <a:r>
              <a:rPr lang="ru-RU" sz="5400" b="1" dirty="0" smtClean="0"/>
              <a:t>«ДОБРО»</a:t>
            </a:r>
          </a:p>
          <a:p>
            <a:endParaRPr lang="ru-RU" dirty="0"/>
          </a:p>
        </p:txBody>
      </p:sp>
      <p:pic>
        <p:nvPicPr>
          <p:cNvPr id="4" name="Рисунок 3" descr="http://im6-tub-ru.yandex.net/i?id=183358016-08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143248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Это отговорка эгоистов, которые хотят, чтобы к ним относились хорошо.</a:t>
            </a:r>
          </a:p>
          <a:p>
            <a:pPr>
              <a:defRPr/>
            </a:pPr>
            <a:r>
              <a:rPr lang="ru-RU" dirty="0" smtClean="0"/>
              <a:t>Это все дела человека во благо других.</a:t>
            </a:r>
          </a:p>
          <a:p>
            <a:pPr>
              <a:defRPr/>
            </a:pPr>
            <a:r>
              <a:rPr lang="ru-RU" dirty="0" smtClean="0"/>
              <a:t>Это деяние человека во благо и ради близких и родных.</a:t>
            </a:r>
          </a:p>
          <a:p>
            <a:pPr>
              <a:defRPr/>
            </a:pPr>
            <a:r>
              <a:rPr lang="ru-RU" dirty="0" smtClean="0"/>
              <a:t>Это всё-то хорошее, что делает человек.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902</Words>
  <PresentationFormat>Экран (4:3)</PresentationFormat>
  <Paragraphs>151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ДОБРО-ЭТО</vt:lpstr>
      <vt:lpstr>Слайд 11</vt:lpstr>
      <vt:lpstr>ДОБРОТА</vt:lpstr>
      <vt:lpstr>ДОБРОТА</vt:lpstr>
      <vt:lpstr>К таким свойствам относятся:</vt:lpstr>
      <vt:lpstr>Каждый человек судит о людях по-своему, по себе. Добрые люди считают всех добрыми, а  недобрые видят только плохое.   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У Владимира Солоухова одна из книг названа «Смех за левым плечом». «Ангел-хранитель у тебя за правым плечом стоит, и его огорчать не надо. Он каждому твоему доброму делу рад, улыбается и смеется. А бес за левым плечом в это время морщится и корчится. А когда ты плохо поступишь, бес хихикает и руки потирает: Зачем же беса радовать?» </vt:lpstr>
      <vt:lpstr>Фразеологизмы. 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TRACK</cp:lastModifiedBy>
  <cp:revision>22</cp:revision>
  <dcterms:modified xsi:type="dcterms:W3CDTF">2012-02-27T09:40:57Z</dcterms:modified>
</cp:coreProperties>
</file>