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5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3" autoAdjust="0"/>
    <p:restoredTop sz="94660"/>
  </p:normalViewPr>
  <p:slideViewPr>
    <p:cSldViewPr>
      <p:cViewPr varScale="1">
        <p:scale>
          <a:sx n="74" d="100"/>
          <a:sy n="74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D553-D7AA-48EA-A27D-F9D335B93C2A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326C-A30E-446C-80DC-99AEE47F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D553-D7AA-48EA-A27D-F9D335B93C2A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326C-A30E-446C-80DC-99AEE47F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D553-D7AA-48EA-A27D-F9D335B93C2A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326C-A30E-446C-80DC-99AEE47F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D553-D7AA-48EA-A27D-F9D335B93C2A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326C-A30E-446C-80DC-99AEE47F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D553-D7AA-48EA-A27D-F9D335B93C2A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326C-A30E-446C-80DC-99AEE47F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D553-D7AA-48EA-A27D-F9D335B93C2A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326C-A30E-446C-80DC-99AEE47F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D553-D7AA-48EA-A27D-F9D335B93C2A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326C-A30E-446C-80DC-99AEE47F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D553-D7AA-48EA-A27D-F9D335B93C2A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326C-A30E-446C-80DC-99AEE47F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D553-D7AA-48EA-A27D-F9D335B93C2A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326C-A30E-446C-80DC-99AEE47F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D553-D7AA-48EA-A27D-F9D335B93C2A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326C-A30E-446C-80DC-99AEE47F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D553-D7AA-48EA-A27D-F9D335B93C2A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326C-A30E-446C-80DC-99AEE47F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2D553-D7AA-48EA-A27D-F9D335B93C2A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3326C-A30E-446C-80DC-99AEE47F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4;&#1090;&#1082;&#1088;&#1099;&#1090;&#1086;&#1077;%20&#1079;&#1072;&#1085;&#1103;&#1090;&#1080;&#1077;%2010.04.2014\&#1040;&#1074;&#1090;&#1086;&#1084;&#1072;&#1090;%20&#1079;&#1074;&#1091;&#1082;&#1072;%20&#1095;\Zvuki_prirody_-_Vesennij_Ruchej(2)%20(mp3cut.ru)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eddingstudio.my1.ru/_nw/1/46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0"/>
            <a:ext cx="9144000" cy="68493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357298"/>
            <a:ext cx="5429288" cy="1214446"/>
          </a:xfrm>
        </p:spPr>
        <p:txBody>
          <a:bodyPr>
            <a:normAutofit fontScale="90000"/>
          </a:bodyPr>
          <a:lstStyle/>
          <a:p>
            <a:pPr lvl="0"/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казенное специальное (коррекционное) общеобразовательное  учреждение для обучающихся, воспитанников с ограниченными возможностями здоровья </a:t>
            </a:r>
            <a:b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«Специальная (коррекционная) общеобразовательная школа-интернат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вида»</a:t>
            </a:r>
            <a:b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7427168" cy="25003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          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   </a:t>
            </a:r>
            <a:r>
              <a:rPr lang="ru-RU" sz="45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sz="45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звука ч</a:t>
            </a:r>
          </a:p>
          <a:p>
            <a:pPr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5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Выполнили: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учитель-логопед Голубкова В.А.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учитель музыки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Мазитова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Д.И.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2" name="Picture 12" descr="http://img01.chitalnya.ru/upload/324/59281865460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494" name="Picture 14" descr="http://img0.liveinternet.ru/images/attach/c/2/71/555/71555921_19216643_1204300854_10962.jpg"/>
          <p:cNvPicPr>
            <a:picLocks noChangeAspect="1" noChangeArrowheads="1"/>
          </p:cNvPicPr>
          <p:nvPr/>
        </p:nvPicPr>
        <p:blipFill>
          <a:blip r:embed="rId4" cstate="print"/>
          <a:srcRect l="2163" t="4735" r="4825" b="6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6" name="Picture 16" descr="http://kolyan.net/uploads/posts/2009-03/thumbs/1237796423_vesna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8" name="Picture 18" descr="http://img0.liveinternet.ru/images/attach/c/3/84/300/84300664_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0" name="Picture 20" descr="http://www.muza.name/album/824653787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Zvuki_prirody_-_Vesennij_Ruchej(2) (mp3cut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929586" y="5857892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vvv.ru/photos/img/18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worlds.ru/photo/russia_23032013085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59" y="332656"/>
          <a:ext cx="7920882" cy="6048672"/>
        </p:xfrm>
        <a:graphic>
          <a:graphicData uri="http://schemas.openxmlformats.org/drawingml/2006/table">
            <a:tbl>
              <a:tblPr firstRow="1" bandRow="1"/>
              <a:tblGrid>
                <a:gridCol w="2640294"/>
                <a:gridCol w="2640294"/>
                <a:gridCol w="2640294"/>
              </a:tblGrid>
              <a:tr h="30243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3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http://ic.pics.livejournal.com/sergey_sk78/20131117/828452/828452_900.jpg"/>
          <p:cNvPicPr/>
          <p:nvPr/>
        </p:nvPicPr>
        <p:blipFill>
          <a:blip r:embed="rId2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</a:blip>
          <a:srcRect l="36818" t="19004" r="3988" b="9640"/>
          <a:stretch>
            <a:fillRect/>
          </a:stretch>
        </p:blipFill>
        <p:spPr bwMode="auto">
          <a:xfrm>
            <a:off x="683568" y="980728"/>
            <a:ext cx="2520280" cy="1800200"/>
          </a:xfrm>
          <a:prstGeom prst="rect">
            <a:avLst/>
          </a:prstGeom>
          <a:noFill/>
        </p:spPr>
      </p:pic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3995936" y="1124744"/>
            <a:ext cx="123825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на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3995936" y="4221088"/>
            <a:ext cx="123825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на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pic>
        <p:nvPicPr>
          <p:cNvPr id="11" name="Picture 2" descr="http://img1.liveinternet.ru/images/attach/c/7/95/635/95635803_vo_dvor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17032"/>
            <a:ext cx="2304256" cy="2160240"/>
          </a:xfrm>
          <a:prstGeom prst="rect">
            <a:avLst/>
          </a:prstGeom>
          <a:noFill/>
        </p:spPr>
      </p:pic>
      <p:pic>
        <p:nvPicPr>
          <p:cNvPr id="12" name="Picture 4" descr="http://rosukrinform.com/media/k2/items/cache/47ab0225f9c5e32d052e6b9f4fb07fea_XL.jpg"/>
          <p:cNvPicPr>
            <a:picLocks noChangeAspect="1" noChangeArrowheads="1"/>
          </p:cNvPicPr>
          <p:nvPr/>
        </p:nvPicPr>
        <p:blipFill>
          <a:blip r:embed="rId4" cstate="print"/>
          <a:srcRect b="10570"/>
          <a:stretch>
            <a:fillRect/>
          </a:stretch>
        </p:blipFill>
        <p:spPr bwMode="auto">
          <a:xfrm>
            <a:off x="6156176" y="764704"/>
            <a:ext cx="2138638" cy="2376264"/>
          </a:xfrm>
          <a:prstGeom prst="rect">
            <a:avLst/>
          </a:prstGeom>
          <a:noFill/>
        </p:spPr>
      </p:pic>
      <p:pic>
        <p:nvPicPr>
          <p:cNvPr id="3074" name="Picture 2" descr="http://img01.chitalnya.ru/upload/324/592818654607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717032"/>
            <a:ext cx="216460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693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Грач на горе –весна на дворе.           </a:t>
            </a:r>
            <a:endParaRPr lang="ru-RU" sz="9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8674" name="Picture 2" descr="http://babygy.com/wp-content/uploads/2012/05/gruppa1solnyish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480720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47</Words>
  <Application>Microsoft Office PowerPoint</Application>
  <PresentationFormat>Экран (4:3)</PresentationFormat>
  <Paragraphs>12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казенное специальное (коррекционное) общеобразовательное  учреждение для обучающихся, воспитанников с ограниченными возможностями здоровья  «Специальная (коррекционная) общеобразовательная школа-интернат VIII вида»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</dc:creator>
  <cp:lastModifiedBy>директор</cp:lastModifiedBy>
  <cp:revision>52</cp:revision>
  <dcterms:created xsi:type="dcterms:W3CDTF">2014-04-13T10:11:26Z</dcterms:created>
  <dcterms:modified xsi:type="dcterms:W3CDTF">2014-04-17T06:58:37Z</dcterms:modified>
</cp:coreProperties>
</file>