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4" r:id="rId5"/>
    <p:sldId id="263" r:id="rId6"/>
    <p:sldId id="258" r:id="rId7"/>
    <p:sldId id="260" r:id="rId8"/>
    <p:sldId id="259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8384E10-EF8C-4390-A095-F97426A7CED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0597F96-FAEF-4C04-A117-1C93A9775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4E10-EF8C-4390-A095-F97426A7CED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F96-FAEF-4C04-A117-1C93A9775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4E10-EF8C-4390-A095-F97426A7CED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F96-FAEF-4C04-A117-1C93A9775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4E10-EF8C-4390-A095-F97426A7CED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F96-FAEF-4C04-A117-1C93A9775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4E10-EF8C-4390-A095-F97426A7CED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F96-FAEF-4C04-A117-1C93A9775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4E10-EF8C-4390-A095-F97426A7CED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F96-FAEF-4C04-A117-1C93A97751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4E10-EF8C-4390-A095-F97426A7CED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F96-FAEF-4C04-A117-1C93A97751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4E10-EF8C-4390-A095-F97426A7CED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F96-FAEF-4C04-A117-1C93A9775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4E10-EF8C-4390-A095-F97426A7CED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F96-FAEF-4C04-A117-1C93A9775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8384E10-EF8C-4390-A095-F97426A7CED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0597F96-FAEF-4C04-A117-1C93A9775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8384E10-EF8C-4390-A095-F97426A7CED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0597F96-FAEF-4C04-A117-1C93A9775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8384E10-EF8C-4390-A095-F97426A7CED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0597F96-FAEF-4C04-A117-1C93A9775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9"/>
            <a:ext cx="7416824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Аркадий  Петрович Гайдар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9" y="1844824"/>
            <a:ext cx="4464496" cy="4024868"/>
          </a:xfrm>
        </p:spPr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астоящая </a:t>
            </a:r>
            <a:r>
              <a:rPr lang="ru-RU" dirty="0"/>
              <a:t>фамилия — </a:t>
            </a:r>
            <a:r>
              <a:rPr lang="ru-RU" dirty="0" err="1" smtClean="0"/>
              <a:t>Го́ликов</a:t>
            </a:r>
            <a:r>
              <a:rPr lang="ru-RU" dirty="0" smtClean="0"/>
              <a:t> </a:t>
            </a:r>
          </a:p>
          <a:p>
            <a:r>
              <a:rPr lang="ru-RU" dirty="0" smtClean="0"/>
              <a:t>9 </a:t>
            </a:r>
            <a:r>
              <a:rPr lang="ru-RU" dirty="0"/>
              <a:t>(22) января 1904, Льгов, Курская губерния — </a:t>
            </a:r>
            <a:endParaRPr lang="ru-RU" dirty="0" smtClean="0"/>
          </a:p>
          <a:p>
            <a:r>
              <a:rPr lang="ru-RU" dirty="0" smtClean="0"/>
              <a:t>26 </a:t>
            </a:r>
            <a:r>
              <a:rPr lang="ru-RU" dirty="0"/>
              <a:t>октября 1941, близ села Лепляво, </a:t>
            </a:r>
            <a:r>
              <a:rPr lang="ru-RU" dirty="0" err="1"/>
              <a:t>Каневский</a:t>
            </a:r>
            <a:r>
              <a:rPr lang="ru-RU" dirty="0"/>
              <a:t> район, Черкасская область) — советский детский писатель, участник Гражданской и Великой Отечественной войн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772816"/>
            <a:ext cx="2614587" cy="408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978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4166195" cy="559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Родился в 1904 году в посёлке сахарозавода под Льговом, ныне Курской области, в семье </a:t>
            </a:r>
            <a:r>
              <a:rPr lang="ru-RU" dirty="0" smtClean="0"/>
              <a:t>учителя </a:t>
            </a:r>
            <a:r>
              <a:rPr lang="ru-RU" dirty="0"/>
              <a:t>— </a:t>
            </a:r>
            <a:r>
              <a:rPr lang="ru-RU" dirty="0" smtClean="0"/>
              <a:t>Петра </a:t>
            </a:r>
            <a:r>
              <a:rPr lang="ru-RU" dirty="0" err="1"/>
              <a:t>Исидоровича</a:t>
            </a:r>
            <a:r>
              <a:rPr lang="ru-RU" dirty="0"/>
              <a:t> Голикова (1879—1927) и дворянки Натальи </a:t>
            </a:r>
            <a:r>
              <a:rPr lang="ru-RU" dirty="0" smtClean="0"/>
              <a:t>Аркадьевны Сальковой                                                                                   (</a:t>
            </a:r>
            <a:r>
              <a:rPr lang="ru-RU" dirty="0"/>
              <a:t>1884—1924), дальней родственницы Михаила Юрьевича Лермонтова. Родители будущего писателя участвовали в революционных выступлениях 1905 года. В 1908 году покинули Льгов.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3711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46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6687845" cy="5166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Участник Гражданской </a:t>
            </a:r>
            <a:r>
              <a:rPr lang="ru-RU" dirty="0" smtClean="0"/>
              <a:t>войны.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конце декабря 1918 года был зачислен в Красную армию. . Участвовал в боях на разных фронтах Гражданской войны, был ранен, контужен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марте 1921 вступил </a:t>
            </a:r>
            <a:r>
              <a:rPr lang="ru-RU" dirty="0" smtClean="0"/>
              <a:t>                                                                   в </a:t>
            </a:r>
            <a:r>
              <a:rPr lang="ru-RU" dirty="0"/>
              <a:t>командование 23-м </a:t>
            </a:r>
            <a:r>
              <a:rPr lang="ru-RU" dirty="0" smtClean="0"/>
              <a:t>запасным                                    стрелковым </a:t>
            </a:r>
            <a:r>
              <a:rPr lang="ru-RU" dirty="0"/>
              <a:t>полком 2-й запасной </a:t>
            </a:r>
            <a:r>
              <a:rPr lang="ru-RU" dirty="0" smtClean="0"/>
              <a:t>                                               стрелковой </a:t>
            </a:r>
            <a:r>
              <a:rPr lang="ru-RU" dirty="0"/>
              <a:t>бригады Орловского </a:t>
            </a:r>
            <a:r>
              <a:rPr lang="ru-RU" dirty="0" smtClean="0"/>
              <a:t>                                        военного </a:t>
            </a:r>
            <a:r>
              <a:rPr lang="ru-RU" dirty="0"/>
              <a:t>округа, затем был </a:t>
            </a:r>
            <a:r>
              <a:rPr lang="ru-RU" dirty="0" smtClean="0"/>
              <a:t>                                         назначен </a:t>
            </a:r>
            <a:r>
              <a:rPr lang="ru-RU" dirty="0"/>
              <a:t>командиром батальона </a:t>
            </a:r>
            <a:r>
              <a:rPr lang="ru-RU" dirty="0" smtClean="0"/>
              <a:t>                                           на фронте.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2780928"/>
            <a:ext cx="2221210" cy="333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4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78632" y="2060848"/>
            <a:ext cx="4049752" cy="231625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 1925 году писатель приехал в Пермь, где 2 года печатался в газете «Звезда».</a:t>
            </a:r>
            <a:br>
              <a:rPr lang="ru-RU" sz="2700" dirty="0"/>
            </a:br>
            <a:r>
              <a:rPr lang="ru-RU" sz="2700" dirty="0"/>
              <a:t>Мемориальная доска расположена на здании Дома журналиста (ул. Сибирская,8), носящего имя А. Гайдара с 1964.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683568" y="4581128"/>
            <a:ext cx="4464496" cy="24482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 городе Перми имя Гайдара носит детская </a:t>
            </a:r>
            <a:r>
              <a:rPr lang="ru-RU" sz="2800" dirty="0">
                <a:solidFill>
                  <a:schemeClr val="tx1"/>
                </a:solidFill>
              </a:rPr>
              <a:t>библиотека (1905 года, 8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615719"/>
            <a:ext cx="2880320" cy="411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4149080"/>
            <a:ext cx="2757845" cy="204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0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344816" cy="5102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 время Великой Отечественной войны Гайдар находился в действующей армии, в качестве корреспондента «Комсомольской </a:t>
            </a:r>
            <a:r>
              <a:rPr lang="ru-RU" dirty="0" smtClean="0"/>
              <a:t>правды». В </a:t>
            </a:r>
            <a:r>
              <a:rPr lang="ru-RU" dirty="0"/>
              <a:t>сентябре 1941 </a:t>
            </a:r>
            <a:r>
              <a:rPr lang="ru-RU" dirty="0" smtClean="0"/>
              <a:t>Аркадий </a:t>
            </a:r>
            <a:r>
              <a:rPr lang="ru-RU" dirty="0"/>
              <a:t>Петрович Гайдар попал в партизанский отряд Горелова. В отряде был пулемётчиком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26 октября 1941 года </a:t>
            </a:r>
            <a:r>
              <a:rPr lang="ru-RU" dirty="0" smtClean="0"/>
              <a:t>                                                                                      Аркадий </a:t>
            </a:r>
            <a:r>
              <a:rPr lang="ru-RU" dirty="0"/>
              <a:t>Гайдар </a:t>
            </a:r>
            <a:r>
              <a:rPr lang="ru-RU" dirty="0" smtClean="0"/>
              <a:t>                                                                                   погиб </a:t>
            </a:r>
            <a:r>
              <a:rPr lang="ru-RU" dirty="0"/>
              <a:t>недалеко от </a:t>
            </a:r>
            <a:r>
              <a:rPr lang="ru-RU" dirty="0" smtClean="0"/>
              <a:t>села                                                                              </a:t>
            </a:r>
            <a:r>
              <a:rPr lang="ru-RU" dirty="0"/>
              <a:t>Лепляво </a:t>
            </a:r>
            <a:r>
              <a:rPr lang="ru-RU" dirty="0" smtClean="0"/>
              <a:t>на Украине.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33580" y="2708920"/>
            <a:ext cx="369695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8208912" cy="617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8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58839"/>
            <a:ext cx="7416824" cy="177807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Писатель </a:t>
            </a:r>
            <a:r>
              <a:rPr lang="ru-RU" dirty="0"/>
              <a:t>стал классиком детской литературы, прославившись произведениями об искренней дружбе и боевом товариществе.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204864"/>
            <a:ext cx="5499650" cy="38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3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914061" cy="733077"/>
          </a:xfrm>
        </p:spPr>
        <p:txBody>
          <a:bodyPr>
            <a:normAutofit/>
          </a:bodyPr>
          <a:lstStyle/>
          <a:p>
            <a:r>
              <a:rPr lang="ru-RU" sz="4000" dirty="0"/>
              <a:t>Наиболее известные произведения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2339751" y="1052736"/>
            <a:ext cx="4711583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Школа» (1930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«Дальние страны» (1932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«Военная тайна» (1935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«Тимур и его команда» (1940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«Чук и Гек» (1939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«Судьба барабанщика</a:t>
            </a:r>
            <a:r>
              <a:rPr lang="ru-RU" dirty="0" smtClean="0"/>
              <a:t>» </a:t>
            </a:r>
            <a:r>
              <a:rPr lang="ru-RU" dirty="0"/>
              <a:t>(1938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рассказы </a:t>
            </a:r>
            <a:r>
              <a:rPr lang="ru-RU" dirty="0"/>
              <a:t>«Горячий камень» (1941</a:t>
            </a:r>
            <a:r>
              <a:rPr lang="ru-RU" dirty="0" smtClean="0"/>
              <a:t>)«</a:t>
            </a:r>
            <a:r>
              <a:rPr lang="ru-RU" dirty="0"/>
              <a:t>Голубая чашка» (1936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произведениях 1930-х годов — героизация и романтизация Гражданской войны, преданность идеалам первых лет советской власти. Произведения писателя вошли в школьную программу, активно экранизировались, переведены на многие языки мира. Произведение «Тимур и его команда» фактически положило начало уникальному тимуровскому движению, ставившему своей целью добровольческую помощь ветеранам и пожилым людям со стороны пионеров.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74" y="-330535"/>
            <a:ext cx="2123281" cy="295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03" y="4224348"/>
            <a:ext cx="2273797" cy="30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89"/>
            <a:ext cx="2123281" cy="300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529"/>
            <a:ext cx="2250142" cy="253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16329"/>
            <a:ext cx="2014965" cy="274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04" y="1394310"/>
            <a:ext cx="2050977" cy="312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9145"/>
            <a:ext cx="1993371" cy="31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55" y="-330535"/>
            <a:ext cx="2232248" cy="289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0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4680521" cy="590465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/>
              <a:t>Девочка Женя, дочь командира полка Александрова, вместе со старшей сестрой Ольгой приезжает на дачу. Здесь она знакомится с Тимуром — командиром местной группы пионеров, помогающей людям, в особенности старикам и семьям красноармейцев: то дров наколют, то воду из колодца наберут, то пропавшую козу найдут. Ольга почему-то принимает Тимура за хулигана и запрещает младшей сестре общаться с ним, хотя Тимур и его небольшая команда ведут борьбу с настоящими хулиганами — «атаманом» Квакиным, Фигурой и их компанией, совершающей ночные «набеги» на сады дачников</a:t>
            </a:r>
            <a:r>
              <a:rPr lang="ru-RU" dirty="0" smtClean="0"/>
              <a:t>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1340768"/>
            <a:ext cx="2725328" cy="407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22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201</TotalTime>
  <Words>475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Аркадий  Петрович Гайдар</vt:lpstr>
      <vt:lpstr>Презентация PowerPoint</vt:lpstr>
      <vt:lpstr>Презентация PowerPoint</vt:lpstr>
      <vt:lpstr>В 1925 году писатель приехал в Пермь, где 2 года печатался в газете «Звезда». Мемориальная доска расположена на здании Дома журналиста (ул. Сибирская,8), носящего имя А. Гайдара с 1964.  </vt:lpstr>
      <vt:lpstr>Презентация PowerPoint</vt:lpstr>
      <vt:lpstr>Презентация PowerPoint</vt:lpstr>
      <vt:lpstr>Презентация PowerPoint</vt:lpstr>
      <vt:lpstr>Наиболее известные произведения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Аркадий  Гайдар</dc:title>
  <dc:creator>1</dc:creator>
  <cp:lastModifiedBy>ученик6</cp:lastModifiedBy>
  <cp:revision>19</cp:revision>
  <dcterms:created xsi:type="dcterms:W3CDTF">2012-10-07T13:22:37Z</dcterms:created>
  <dcterms:modified xsi:type="dcterms:W3CDTF">2014-01-23T04:48:58Z</dcterms:modified>
</cp:coreProperties>
</file>