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F019-E312-40E6-9F3B-2F7477BEC19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0BCF-4557-4126-B588-AB025BE4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9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тексте "Слова о полку Игореве" есть высоко поэтические строки о битве русских с половцами: "Бились день, бились другой; на третий день к полудню пали знамена Игоря... тут не хватило кровавого вина; тут пир докончили храбрые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русичи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сватов напоили, а сами полегли на землю Русскую. Никнет трава от жалости, а дерево печально к земле приклонилось…»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случайно Васнецов изобразил поле после битвы. В трагическом пафосе смерти Васнецов хотел выразить величие и беззаветность чувств, которые руководили воинами;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3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раме сделана надпись: «Посвящается всем великим завоевателям — прошедшим, настоящим и будущим». «Апофеоз войны» — это протест Верещагина против войн, насилия и душегубства.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9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Герника</a:t>
            </a:r>
            <a:r>
              <a:rPr lang="ru-RU" dirty="0" smtClean="0"/>
              <a:t>» — полотно, выполненное в черно-белых тонах в манере кубизма, было написано в 1937 году, после налета и бомбардировки немецкой авиацией одноименного городка с численностью в 5 тысяч жителей. Эта бомбардировка унесла около 2 тысяч жизней мирных жителей, а фашизм, выполняя всего лишь «психологический ход», показал миру свое истинное лицо.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1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8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 «Последний день Помпеи»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3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ES-0UwA45YZBwM&amp;tbnid=eyEGb97TjFsuxM:&amp;ved=0CAUQjRw&amp;url=http://www.ruskerealie.zcu.cz/r1-10A.php&amp;ei=gJDiUr-qF4PJ4ATEp4DwDw&amp;bvm=bv.59930103,d.bGE&amp;psig=AFQjCNFShJ8VmElw3RZHFt8lvJt2OoLUNw&amp;ust=13906661605692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K1pchhW8Yj8BXM&amp;tbnid=Lepbg4-qJCvc6M:&amp;ved=0CAUQjRw&amp;url=http://www.art-spb.ru/34/2&amp;ei=wZHiUpqiCYuK5ATu4oGIDw&amp;bvm=bv.59930103,d.bGE&amp;psig=AFQjCNFShJ8VmElw3RZHFt8lvJt2OoLUNw&amp;ust=13906661605692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riterstob.narod.ru/writers/karamzin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rstob.narod.ru/writers/radishev.htm" TargetMode="External"/><Relationship Id="rId2" Type="http://schemas.openxmlformats.org/officeDocument/2006/relationships/hyperlink" Target="http://writerstob.narod.ru/writers/karamzin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docid=Z_kQXjSmRBAGEM&amp;tbnid=RWLPm5IaUxpK-M:&amp;ved=0CAUQjRw&amp;url=http://www.aquavitae.narod.ru/francebiblio/givopis.htm&amp;ei=wp_iUviUBsz24QTJmoCQBQ&amp;bvm=bv.59930103,d.bGE&amp;psig=AFQjCNEh2BYS-jkBBmgDWmpCNydD40uIOg&amp;ust=13906670770616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frm=1&amp;source=images&amp;cd=&amp;cad=rja&amp;docid=fKAGNwtrQuQyGM&amp;tbnid=4Zwiwx1m-RAmKM:&amp;ved=0CAUQjRw&amp;url=http://joanne.diary.ru/p37877165.htm&amp;ei=cqDiUuCBLKO24wS7pIHIDg&amp;bvm=bv.59930103,d.bGE&amp;psig=AFQjCNEh2BYS-jkBBmgDWmpCNydD40uIOg&amp;ust=139066707706163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1VNsqwkmuqcLeM&amp;tbnid=O4RlGXEiCsYkeM:&amp;ved=0CAUQjRw&amp;url=http://900igr.net/fotografii/russkie-khudozhniki/Vasnetsov-2.files/015-Posle-poboischa-Igorja-Svjatoslavovicha-s-polovtsami.html&amp;ei=zGfeUpyOLoir4ASbioDwDw&amp;bvm=bv.59568121,d.bGE&amp;psig=AFQjCNG_qL8h2HAHhMufTOz_W4xRPRYBMA&amp;ust=13903936083215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6Z_Zap-BrzMBRM&amp;tbnid=xTSjmySsBw9EDM:&amp;ved=0CAUQjRw&amp;url=http://veresh.ru/varvary/2.php&amp;ei=gWbeUtuiL7Ta4QSz-4HQBA&amp;bvm=bv.59568121,d.bGE&amp;psig=AFQjCNHwBWziKdPYM5lOn349tTHJG_egAQ&amp;ust=13903933322168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ypVuSIg3-SfUzM&amp;tbnid=CCbdHjPTnpV5fM:&amp;ved=0CAUQjRw&amp;url=http://www.russian.rfi.fr/rossiya/20100809-nashe-iskusstvo-reaktsiya-na-sotsialnuyu-situatsiyu-v-strane&amp;ei=KWfeUvThKujL4AS1xIHYBQ&amp;bvm=bv.59568121,d.bGE&amp;psig=AFQjCNFcaZsDv96_HLbu_RCZ_O-VhsXtbw&amp;ust=1390393450637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1473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Способ понимать действительность и рассказывать о ней.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метод в искусстве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Художественный метод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способ освоения и отображения мира, совокупность основных творческих принципов образного отражения жизни. О методе можно говорить как о структуре художественного мышления писателя, определяющей его подход к действительности и ее воссозданию в свете определенного эстетического идеала.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Метод воплощается в содержании литературного произведения. Через метод мы постигаем те творческие принципы, благодаря которым писатель воспроизводит действительность: отбор, оценка, типизация (обобщение), художественное воплощение характеров, явлений жизни в историческом преломлении.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Метод проявляется в строе мыслей и чувств героев литературного произведения, в мотивировках их поведения, поступков, в соотношении характеров и событий, в соответствии жизненного пути, судеб персонажей социально-историческим обстоятельствам эпохи.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213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КЛАССИЦИЗМ, </a:t>
            </a:r>
            <a:r>
              <a:rPr lang="ru-RU" dirty="0">
                <a:solidFill>
                  <a:srgbClr val="002060"/>
                </a:solidFill>
              </a:rPr>
              <a:t>одно из важнейших направлений искусства прошлого, художественный стиль, в основе которого лежит нормативная эстетика, требующая строгого соблюдения ряда правил, канонов, единств. Правила классицизма имеют первостепенное значение как средства, обеспечивающие главную цель – просвещать и наставлять публику, обращая ее к возвышенным примерам. Эстетика классицизма отражала стремление к идеализации действительности, за счет отказа от изображения сложной и многоплановой реальности. В театральном искусстве это направление утвердило себя в творчестве, прежде всего, французских авторов: Корнеля, Расина, Вольтера, Мольера. Классицизм оказал большое влияние на русский национальный театр (</a:t>
            </a:r>
            <a:r>
              <a:rPr lang="ru-RU" dirty="0" err="1">
                <a:solidFill>
                  <a:srgbClr val="002060"/>
                </a:solidFill>
              </a:rPr>
              <a:t>А.П.Сумароков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В.А.Озеров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Д.И.Фонвизин</a:t>
            </a:r>
            <a:r>
              <a:rPr lang="ru-RU" dirty="0">
                <a:solidFill>
                  <a:srgbClr val="002060"/>
                </a:solidFill>
              </a:rPr>
              <a:t> и др.). </a:t>
            </a:r>
            <a:r>
              <a:rPr lang="ru-RU" b="1" dirty="0">
                <a:solidFill>
                  <a:srgbClr val="002060"/>
                </a:solidFill>
              </a:rPr>
              <a:t>Исторические корни классицизма. </a:t>
            </a:r>
            <a:r>
              <a:rPr lang="ru-RU" dirty="0">
                <a:solidFill>
                  <a:srgbClr val="002060"/>
                </a:solidFill>
              </a:rPr>
              <a:t>История классицизма начинается в Западной Европе с конца 16 столетия. В 17 в. достигает высшего своего развития, связанного с расцветом абсолютной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монархии Людовика XIV во Франции и наивысшего подъема театрального искусства в стране. Классицизм продолжает плодотворно существовать и в 18 – начале 19 вв., пока на смену ему не пришел сентиментализм и романтизм.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Классицизм в архитектуре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rc_mi" descr="http://www.ruskerealie.zcu.cz/images/1-10-4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58" y="1524000"/>
            <a:ext cx="664628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67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Классицизм в живописи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irc_mi" descr="http://www.art-spb.ru/upload/good_image/brulleau_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38300"/>
            <a:ext cx="619125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11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000" y="980728"/>
            <a:ext cx="68407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Сентиментализм</a:t>
            </a:r>
            <a:r>
              <a:rPr lang="ru-RU" sz="2000" b="1" dirty="0">
                <a:solidFill>
                  <a:srgbClr val="7030A0"/>
                </a:solidFill>
              </a:rPr>
              <a:t> (от французского </a:t>
            </a:r>
            <a:r>
              <a:rPr lang="ru-RU" sz="2000" b="1" dirty="0" err="1">
                <a:solidFill>
                  <a:srgbClr val="7030A0"/>
                </a:solidFill>
              </a:rPr>
              <a:t>sentiment</a:t>
            </a:r>
            <a:r>
              <a:rPr lang="ru-RU" sz="2000" b="1" dirty="0">
                <a:solidFill>
                  <a:srgbClr val="7030A0"/>
                </a:solidFill>
              </a:rPr>
              <a:t> - чувство) - направление в литературе и искусстве второй половины XVIII века, отличавшееся повышенным интересом к человеческим чувствам и обостренно эмоциональным отношением к окружающему миру. ("Сентиментальное путешествие по Франции и Италии Стерна, "Новая </a:t>
            </a:r>
            <a:r>
              <a:rPr lang="ru-RU" sz="2000" b="1" dirty="0" err="1">
                <a:solidFill>
                  <a:srgbClr val="7030A0"/>
                </a:solidFill>
              </a:rPr>
              <a:t>Элоиза</a:t>
            </a:r>
            <a:r>
              <a:rPr lang="ru-RU" sz="2000" b="1" dirty="0">
                <a:solidFill>
                  <a:srgbClr val="7030A0"/>
                </a:solidFill>
              </a:rPr>
              <a:t>" Руссо, "Бедная Лиза"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Карамзина</a:t>
            </a:r>
            <a:r>
              <a:rPr lang="ru-RU" sz="2000" b="1" dirty="0">
                <a:solidFill>
                  <a:srgbClr val="7030A0"/>
                </a:solidFill>
              </a:rPr>
              <a:t>). Новаторство сентиментализма - в исключительном внимании к душевному состоянию личности и обращении к переживаниям простого, незнатного человека.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Карамзину</a:t>
            </a:r>
            <a:r>
              <a:rPr lang="ru-RU" sz="2000" b="1" dirty="0">
                <a:solidFill>
                  <a:srgbClr val="7030A0"/>
                </a:solidFill>
              </a:rPr>
              <a:t> принадлежат примечательные в этом отношении слова: "...И крестьянки любить умеют" ("Бедная Лиза"). Другие утверждали, что простолюдин, близкий к природе, не извращенный аристократическими предрассудками, превосходит в нравственном отношении всякого дворянина.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4345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Сентиментализм появился в Европе во второй половине 18 века. Идеология сентиментализма была близка к просветительской. Большинство просветителей считали, что мир можно сделать совершенным, если научить людей неким разумным формам поведения. Писатели сентиментализма ставили ту же цель, и придерживались той же логики. Только они утверждали, что не разум, а чувствительность должна спасти мир. Они рассуждали примерно так: воспитав чувствительность во всех людях, можно победить зло. В 18 веке под словом сентиментализм понимали восприимчивость, способность откликнуться душой на все, что окружает человека. Сентиментализм - литературное течение, отражающее мир с позиции чувства, а не разума.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сентиментализма: в Англии - Лоренс Стерн и Ричардсон; во Франции - Жан-Жак Руссо; в России -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</a:t>
            </a:r>
            <a:r>
              <a:rPr lang="ru-RU" sz="2000" b="1" dirty="0">
                <a:solidFill>
                  <a:srgbClr val="7030A0"/>
                </a:solidFill>
              </a:rPr>
              <a:t> и </a:t>
            </a:r>
            <a:r>
              <a:rPr lang="ru-RU" sz="2000" b="1" dirty="0">
                <a:solidFill>
                  <a:srgbClr val="7030A0"/>
                </a:solidFill>
                <a:hlinkClick r:id="rId3"/>
              </a:rPr>
              <a:t>Радищев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жанры сентиментализма: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Письма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Путешествия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Мемуары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Повести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Элегия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Романы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Дневники</a:t>
            </a:r>
          </a:p>
          <a:p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сентиментализма очень важен голос рассказчика. В русской литературе это направление не получило широкого распространения. 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91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Сентиментализм в живописи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rc_mi" descr="http://www.aquavitae.narod.ru/francebiblio/images/2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4036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tatic.diary.ru/userdir/2/4/7/9/247937/26638479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0384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27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962" y="404664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 </a:t>
            </a:r>
            <a:r>
              <a:rPr lang="ru-RU" sz="1400" dirty="0">
                <a:solidFill>
                  <a:srgbClr val="C00000"/>
                </a:solidFill>
              </a:rPr>
              <a:t>- направление в искусстве и литературе, возникшее в конце 18 века в Германии и распространившееся по Европе и Америке.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Признаки романтизма: 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- Подчеркнутое внимание к человеческой личности, индивидуальности, внутреннему миру человека.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Изображение исключительного характера в исключительных обстоятельствах, сильной, бунтарской личности, непримиримой с миром. Это человек не только свободен духом, но еще особенный и необычный. Чаще всего это одиночка, которого не понимает большинство других людей.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Культ чувств, природы и естественного состояния человека. Отрицание рационализма, культа разума и упорядоченности.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Существование «двух миров»: мира идеала, мечты и мира действительности. Между ними существует непоправимое несоответствие. Это приводит художников-романтиков в настроение отчаяния и безнадежности, «мировой скорби».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Обращение к народным сюжетам, фольклору, заинтересованность в историческом прошлом, поиски исторического сознания. Активный интерес к национальному, народному. Поднятие национального самосознания, нацеленность на самобытность среди творческих кругов европейских народов.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В литературе и живописи становятся популярны развернутые описания экзотической природы, бурных стихий, а также образы «естественных» людей, «не испорченных» цивилизацией.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Романтизм напрочь отказался от использования сюжетов об античности, популярных в эпоху классицизма. Он привел к возникновению и утверждению новых литературных жанров - песенной баллады, основанной на фольклоре, лирической песни, романсов, исторических романов.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Выдающиеся представители романтизма в литературе: </a:t>
            </a:r>
            <a:r>
              <a:rPr lang="ru-RU" sz="1400" dirty="0">
                <a:solidFill>
                  <a:srgbClr val="C00000"/>
                </a:solidFill>
              </a:rPr>
              <a:t>Джордж Гордон Байрон, Виктор Гюго, Уильям Блейк, Эрнст Теодор Амадей Гофман, Вальтер Скотт, Генрих Гейне, Фридрих Шиллер, Жорж Санд, Михаил Лермонтов, Александр Пушкин, Адам Мицкевич.</a:t>
            </a:r>
          </a:p>
        </p:txBody>
      </p:sp>
    </p:spTree>
    <p:extLst>
      <p:ext uri="{BB962C8B-B14F-4D97-AF65-F5344CB8AC3E}">
        <p14:creationId xmlns:p14="http://schemas.microsoft.com/office/powerpoint/2010/main" val="424866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 в живописи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www.artap.ru/picture/picture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7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пособ, с помощью которого художник передаёт своё мировоззрение, тему и идею произведения.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Художественный метод – это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методы, сложившись в своё время, не умирают, а продолжают развитие в новых условиях.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4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Сравните картины трёх художников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900igr.net/datai/russkie-khudozhniki/Vasnetsov-2.files/0016-015-Posle-poboischa-Igorja-Svjatoslavovicha-s-polovtsami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1824037"/>
            <a:ext cx="723900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Виктор Васнецов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«Утро после побоища князя Игоря с половцами»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veresh.ru/img/varvary/vereshagin-war-apopheo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44" y="1524000"/>
            <a:ext cx="696951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Василий Верещагин «Апофеоз войны»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russian.rfi.fr/sites/russian.filesrfi/imagecache/aef_image_original_format/sites/images.rfi.fr/files/aef_image/Guernica_bi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900237"/>
            <a:ext cx="57150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Пабло Пикассо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Герника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Васнецов – художник-реалист,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Верещагин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символист,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Пикассо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абстракционист.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Манера и способ письма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924800" cy="1371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Война – это тупик для человечества.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149080"/>
            <a:ext cx="7924800" cy="984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Ужас, боль, горе, смерть они передали зрителю разными способами, но добились одного эффекта.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Классицизм – к.17 – н.18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Сентиментализм –к. 18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Романтизм – н.19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Реализм – с н.19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Модернизм – к.19 – н.20 века.  (Границы условны.)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метод в литературе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3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1189</Words>
  <Application>Microsoft Office PowerPoint</Application>
  <PresentationFormat>Экран (4:3)</PresentationFormat>
  <Paragraphs>68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Художественный метод в искусстве </vt:lpstr>
      <vt:lpstr>Художественный метод – это </vt:lpstr>
      <vt:lpstr>Сравните картины трёх художников:</vt:lpstr>
      <vt:lpstr>Виктор Васнецов «Утро после побоища князя Игоря с половцами»</vt:lpstr>
      <vt:lpstr>Василий Верещагин «Апофеоз войны»</vt:lpstr>
      <vt:lpstr>Пабло Пикассо «Герника»</vt:lpstr>
      <vt:lpstr>Манера и способ письма</vt:lpstr>
      <vt:lpstr>Война – это тупик для человечества.</vt:lpstr>
      <vt:lpstr>Художественный метод в литературе</vt:lpstr>
      <vt:lpstr>Презентация PowerPoint</vt:lpstr>
      <vt:lpstr>Презентация PowerPoint</vt:lpstr>
      <vt:lpstr> Классицизм в архитектуре </vt:lpstr>
      <vt:lpstr> Классицизм в живописи</vt:lpstr>
      <vt:lpstr>Презентация PowerPoint</vt:lpstr>
      <vt:lpstr>Презентация PowerPoint</vt:lpstr>
      <vt:lpstr>Презентация PowerPoint</vt:lpstr>
      <vt:lpstr> Сентиментализм в живописи</vt:lpstr>
      <vt:lpstr>Презентация PowerPoint</vt:lpstr>
      <vt:lpstr> Романтизм в живописи</vt:lpstr>
      <vt:lpstr>Художественные методы, сложившись в своё время, не умирают, а продолжают развитие в новых условиях.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метод в искусстве </dc:title>
  <dc:creator>HP1</dc:creator>
  <cp:lastModifiedBy>HP1</cp:lastModifiedBy>
  <cp:revision>19</cp:revision>
  <dcterms:created xsi:type="dcterms:W3CDTF">2014-01-21T12:28:53Z</dcterms:created>
  <dcterms:modified xsi:type="dcterms:W3CDTF">2014-01-24T17:40:02Z</dcterms:modified>
</cp:coreProperties>
</file>