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9" r:id="rId2"/>
    <p:sldId id="256" r:id="rId3"/>
    <p:sldId id="260" r:id="rId4"/>
    <p:sldId id="257" r:id="rId5"/>
    <p:sldId id="258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C12F25-CC13-4CE1-A5B0-215DADA29A48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9BEC87-8BC2-43D6-85AE-E86A500019F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Постройте прогноз</a:t>
            </a:r>
            <a:r>
              <a:rPr lang="ru-RU" baseline="0" dirty="0" smtClean="0"/>
              <a:t> событий по предложенному вопросу.</a:t>
            </a:r>
          </a:p>
          <a:p>
            <a:r>
              <a:rPr lang="ru-RU" baseline="0" dirty="0" smtClean="0"/>
              <a:t>Обоснуйте и аргументируйте свои предложения.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9BEC87-8BC2-43D6-85AE-E86A500019F3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42DB9-7204-4993-A305-742AF08E6C9B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93643-96BE-483E-9E71-43205B33DD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42DB9-7204-4993-A305-742AF08E6C9B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93643-96BE-483E-9E71-43205B33DD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42DB9-7204-4993-A305-742AF08E6C9B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93643-96BE-483E-9E71-43205B33DD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42DB9-7204-4993-A305-742AF08E6C9B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93643-96BE-483E-9E71-43205B33DD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42DB9-7204-4993-A305-742AF08E6C9B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93643-96BE-483E-9E71-43205B33DD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42DB9-7204-4993-A305-742AF08E6C9B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93643-96BE-483E-9E71-43205B33DD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42DB9-7204-4993-A305-742AF08E6C9B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93643-96BE-483E-9E71-43205B33DD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42DB9-7204-4993-A305-742AF08E6C9B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93643-96BE-483E-9E71-43205B33DD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42DB9-7204-4993-A305-742AF08E6C9B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93643-96BE-483E-9E71-43205B33DD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42DB9-7204-4993-A305-742AF08E6C9B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93643-96BE-483E-9E71-43205B33DD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42DB9-7204-4993-A305-742AF08E6C9B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A193643-96BE-483E-9E71-43205B33DD0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F942DB9-7204-4993-A305-742AF08E6C9B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A193643-96BE-483E-9E71-43205B33DD02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newsflash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857224" y="1428736"/>
            <a:ext cx="7715304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Подруга нежных Муз, посланница небес,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Источник сладких дум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и сердцу милых слез,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Где ты скрываешься,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Мечта, моя богиня?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Константин Батюшков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0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714356"/>
            <a:ext cx="7851648" cy="182880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b="1" dirty="0" smtClean="0">
                <a:solidFill>
                  <a:srgbClr val="FFFF00"/>
                </a:solidFill>
              </a:rPr>
              <a:t>Мечтать – не вредно</a:t>
            </a:r>
            <a:r>
              <a:rPr lang="ru-RU" dirty="0" smtClean="0">
                <a:solidFill>
                  <a:srgbClr val="FFFF00"/>
                </a:solidFill>
              </a:rPr>
              <a:t>!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3057984"/>
          </a:xfrm>
        </p:spPr>
        <p:txBody>
          <a:bodyPr>
            <a:normAutofit/>
          </a:bodyPr>
          <a:lstStyle/>
          <a:p>
            <a:pPr algn="ctr"/>
            <a:endParaRPr lang="ru-RU" sz="2800" dirty="0" smtClean="0"/>
          </a:p>
          <a:p>
            <a:pPr algn="ctr"/>
            <a:endParaRPr lang="ru-RU" sz="2800" dirty="0" smtClean="0"/>
          </a:p>
          <a:p>
            <a:pPr algn="ctr"/>
            <a:endParaRPr lang="ru-RU" sz="2800" dirty="0" smtClean="0"/>
          </a:p>
          <a:p>
            <a:pPr algn="ctr"/>
            <a:endParaRPr lang="ru-RU" sz="2800" dirty="0" smtClean="0"/>
          </a:p>
          <a:p>
            <a:pPr algn="ctr"/>
            <a:r>
              <a:rPr lang="ru-RU" sz="3200" dirty="0" smtClean="0"/>
              <a:t>Классный час</a:t>
            </a:r>
            <a:endParaRPr lang="ru-RU" sz="3200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00034" y="3214686"/>
            <a:ext cx="7851648" cy="18288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lIns="0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Вредно – не мечтать!</a:t>
            </a:r>
            <a:endParaRPr kumimoji="0" lang="ru-RU" sz="5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build="allAtOnce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538806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071934" y="2857496"/>
            <a:ext cx="928694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?</a:t>
            </a:r>
            <a:endParaRPr lang="ru-RU" sz="66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00100" y="1000108"/>
            <a:ext cx="707236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7030A0"/>
                </a:solidFill>
              </a:rPr>
              <a:t>Завтра все учебные заведения закроют</a:t>
            </a:r>
            <a:endParaRPr lang="ru-RU" sz="4400" b="1" dirty="0">
              <a:solidFill>
                <a:srgbClr val="7030A0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500034" y="2571744"/>
            <a:ext cx="3429024" cy="15716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Как изменится жизнь детей?</a:t>
            </a:r>
            <a:endParaRPr lang="ru-RU" sz="2400" b="1" dirty="0"/>
          </a:p>
        </p:txBody>
      </p:sp>
      <p:sp>
        <p:nvSpPr>
          <p:cNvPr id="8" name="Овал 7"/>
          <p:cNvSpPr/>
          <p:nvPr/>
        </p:nvSpPr>
        <p:spPr>
          <a:xfrm>
            <a:off x="785786" y="4643446"/>
            <a:ext cx="3714776" cy="13573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Что будут делать родители?</a:t>
            </a:r>
            <a:endParaRPr lang="ru-RU" sz="2400" b="1" dirty="0"/>
          </a:p>
        </p:txBody>
      </p:sp>
      <p:sp>
        <p:nvSpPr>
          <p:cNvPr id="9" name="Овал 8"/>
          <p:cNvSpPr/>
          <p:nvPr/>
        </p:nvSpPr>
        <p:spPr>
          <a:xfrm>
            <a:off x="5429256" y="2643182"/>
            <a:ext cx="3000396" cy="13573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Что будут делать педагоги?</a:t>
            </a:r>
            <a:endParaRPr lang="ru-RU" sz="2400" b="1" dirty="0"/>
          </a:p>
        </p:txBody>
      </p:sp>
      <p:sp>
        <p:nvSpPr>
          <p:cNvPr id="10" name="Овал 9"/>
          <p:cNvSpPr/>
          <p:nvPr/>
        </p:nvSpPr>
        <p:spPr>
          <a:xfrm>
            <a:off x="5214942" y="4500570"/>
            <a:ext cx="3429024" cy="15716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Школа - это ….</a:t>
            </a:r>
            <a:endParaRPr lang="ru-RU" sz="2400" b="1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allAtOnce"/>
      <p:bldP spid="6" grpId="0" build="allAtOnce" animBg="1"/>
      <p:bldP spid="8" grpId="0" build="allAtOnce" animBg="1"/>
      <p:bldP spid="9" grpId="0" build="allAtOnce" animBg="1"/>
      <p:bldP spid="10" grpId="0" build="allAtOnce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500" b="1" dirty="0" smtClean="0">
                <a:solidFill>
                  <a:schemeClr val="tx2">
                    <a:lumMod val="50000"/>
                  </a:schemeClr>
                </a:solidFill>
              </a:rPr>
              <a:t>Постройте прогноз событий</a:t>
            </a:r>
            <a:br>
              <a:rPr lang="ru-RU" sz="25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500" b="1" dirty="0" smtClean="0">
                <a:solidFill>
                  <a:schemeClr val="tx2">
                    <a:lumMod val="50000"/>
                  </a:schemeClr>
                </a:solidFill>
              </a:rPr>
              <a:t> по предложенному вопросу в виде образа.</a:t>
            </a:r>
            <a:br>
              <a:rPr lang="ru-RU" sz="25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500" b="1" dirty="0" smtClean="0">
                <a:solidFill>
                  <a:schemeClr val="tx2">
                    <a:lumMod val="50000"/>
                  </a:schemeClr>
                </a:solidFill>
              </a:rPr>
              <a:t>Обоснуйте и аргументируйте свои предположения.</a:t>
            </a:r>
            <a:endParaRPr lang="ru-RU" sz="25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sz="24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http://13.oyef.ru/public_html/ckfinder/files/images/ranec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2357430"/>
            <a:ext cx="3829050" cy="3810000"/>
          </a:xfrm>
          <a:prstGeom prst="rect">
            <a:avLst/>
          </a:prstGeom>
          <a:noFill/>
        </p:spPr>
      </p:pic>
      <p:pic>
        <p:nvPicPr>
          <p:cNvPr id="3076" name="Picture 4" descr="http://mousoh-n2.narod.ru/rezhim_raboti_shkoli/school2206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14876" y="1928802"/>
            <a:ext cx="4402880" cy="4429156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500174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Подумайте, что </a:t>
            </a:r>
            <a:endParaRPr lang="ru-RU" sz="3200" dirty="0"/>
          </a:p>
        </p:txBody>
      </p:sp>
      <p:sp>
        <p:nvSpPr>
          <p:cNvPr id="11" name="Текст 10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sz="2800" dirty="0" smtClean="0"/>
              <a:t>хорошее надо оставить в школе,</a:t>
            </a:r>
            <a:endParaRPr lang="ru-RU" dirty="0"/>
          </a:p>
        </p:txBody>
      </p:sp>
      <p:sp>
        <p:nvSpPr>
          <p:cNvPr id="12" name="Текст 11"/>
          <p:cNvSpPr>
            <a:spLocks noGrp="1"/>
          </p:cNvSpPr>
          <p:nvPr>
            <p:ph type="body" sz="half" idx="3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 smtClean="0"/>
              <a:t> а что выбросить в мусорную корзину?</a:t>
            </a:r>
            <a:endParaRPr lang="ru-RU" sz="2800" dirty="0"/>
          </a:p>
        </p:txBody>
      </p:sp>
      <p:pic>
        <p:nvPicPr>
          <p:cNvPr id="2050" name="Picture 2" descr="C:\Documents and Settings\Admin\Local Settings\Temporary Internet Files\Content.IE5\FCTTC9D9\MC900353690[1].wmf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 bwMode="auto">
          <a:xfrm>
            <a:off x="943486" y="2808987"/>
            <a:ext cx="3067616" cy="3257739"/>
          </a:xfrm>
          <a:prstGeom prst="rect">
            <a:avLst/>
          </a:prstGeom>
          <a:noFill/>
        </p:spPr>
      </p:pic>
      <p:pic>
        <p:nvPicPr>
          <p:cNvPr id="2051" name="Picture 3" descr="C:\Documents and Settings\Admin\Local Settings\Temporary Internet Files\Content.IE5\PK7GES11\MC900351736[1].wmf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 bwMode="auto">
          <a:xfrm>
            <a:off x="5977094" y="3540054"/>
            <a:ext cx="1377636" cy="1795604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162</TotalTime>
  <Words>94</Words>
  <Application>Microsoft Office PowerPoint</Application>
  <PresentationFormat>Экран (4:3)</PresentationFormat>
  <Paragraphs>26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Поток</vt:lpstr>
      <vt:lpstr>Слайд 1</vt:lpstr>
      <vt:lpstr>Мечтать – не вредно!</vt:lpstr>
      <vt:lpstr>Слайд 3</vt:lpstr>
      <vt:lpstr>Постройте прогноз событий  по предложенному вопросу в виде образа. Обоснуйте и аргументируйте свои предположения.</vt:lpstr>
      <vt:lpstr>Подумайте, что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Мечтать – не вредно!  Вредно – не мечтать!</dc:title>
  <dc:creator>Светлана</dc:creator>
  <cp:lastModifiedBy>User</cp:lastModifiedBy>
  <cp:revision>19</cp:revision>
  <dcterms:created xsi:type="dcterms:W3CDTF">2013-02-08T17:48:18Z</dcterms:created>
  <dcterms:modified xsi:type="dcterms:W3CDTF">2013-02-11T11:54:16Z</dcterms:modified>
</cp:coreProperties>
</file>