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,%20&#1090;.%20&#1095;.%20&#1090;&#1077;&#1084;&#1099;%20&#1076;&#1080;&#1087;.%20&#1087;&#1086;%20&#1053;&#1072;&#1076;&#1077;&#1078;&#1076;&#1077;%202\&#1091;&#1088;&#1086;&#1082;&#1080;%20&#1074;%205%20&#1082;&#1083;&#1072;&#1089;&#1089;&#1077;\&#1082;&#1072;&#1079;&#1072;&#1082;&#1086;&#1074;%20&#1090;&#1080;&#1093;&#1086;&#1077;%20&#1091;&#1090;&#1088;&#1086;\&#1086;&#1090;&#1082;&#1088;&#1099;&#1090;&#1099;&#1081;%20&#1091;&#1088;&#1086;&#1082;%20&#1070;.&#1055;.&#1050;&#1072;&#1079;&#1072;&#1082;&#1086;&#1074;%20&#1058;&#1080;&#1093;&#1086;&#1077;%20&#1091;&#1090;&#1088;&#1086;\Edvard-Grig-Utro(mp3extaz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,%20&#1090;.%20&#1095;.%20&#1090;&#1077;&#1084;&#1099;%20&#1076;&#1080;&#1087;.%20&#1087;&#1086;%20&#1053;&#1072;&#1076;&#1077;&#1078;&#1076;&#1077;%202\&#1091;&#1088;&#1086;&#1082;&#1080;%20&#1074;%205%20&#1082;&#1083;&#1072;&#1089;&#1089;&#1077;\&#1082;&#1072;&#1079;&#1072;&#1082;&#1086;&#1074;%20&#1090;&#1080;&#1093;&#1086;&#1077;%20&#1091;&#1090;&#1088;&#1086;\&#1086;&#1090;&#1082;&#1088;&#1099;&#1090;&#1099;&#1081;%20&#1091;&#1088;&#1086;&#1082;%20&#1070;.&#1055;.&#1050;&#1072;&#1079;&#1072;&#1082;&#1086;&#1074;%20&#1058;&#1080;&#1093;&#1086;&#1077;%20&#1091;&#1090;&#1088;&#1086;\&#1047;&#1074;&#1091;&#1082;&#1080;_&#1055;&#1088;&#1080;&#1088;&#1086;&#1076;&#1099;_-_&#1059;&#1090;&#1088;&#1086;_&#1074;_&#1083;&#1077;&#1089;&#1091;_-_(mp3poisk.net)%20(1)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636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79296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dvard-Grig-Utro(mp3extaz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3 </a:t>
            </a:r>
            <a:r>
              <a:rPr lang="ru-RU" sz="6600" dirty="0" smtClean="0">
                <a:solidFill>
                  <a:srgbClr val="00B050"/>
                </a:solidFill>
              </a:rPr>
              <a:t>группа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Задание.</a:t>
            </a:r>
          </a:p>
          <a:p>
            <a:pPr>
              <a:buNone/>
            </a:pPr>
            <a:r>
              <a:rPr lang="ru-RU" sz="4000" dirty="0" smtClean="0"/>
              <a:t>Опишите </a:t>
            </a:r>
            <a:r>
              <a:rPr lang="ru-RU" sz="4000" dirty="0" smtClean="0"/>
              <a:t>Володю. Какой он?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Найдите  </a:t>
            </a:r>
            <a:r>
              <a:rPr lang="ru-RU" sz="4000" dirty="0" smtClean="0"/>
              <a:t>детали </a:t>
            </a:r>
            <a:r>
              <a:rPr lang="ru-RU" sz="4000" dirty="0" smtClean="0"/>
              <a:t>, характеризующие    мальчика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4 </a:t>
            </a:r>
            <a:r>
              <a:rPr lang="ru-RU" sz="6600" dirty="0" smtClean="0">
                <a:solidFill>
                  <a:srgbClr val="00B050"/>
                </a:solidFill>
              </a:rPr>
              <a:t>группа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Задание.</a:t>
            </a:r>
            <a:endParaRPr lang="ru-RU" sz="4000" u="sng" dirty="0" smtClean="0"/>
          </a:p>
          <a:p>
            <a:r>
              <a:rPr lang="ru-RU" sz="4000" dirty="0" smtClean="0"/>
              <a:t>Сравните </a:t>
            </a:r>
            <a:r>
              <a:rPr lang="ru-RU" sz="4000" dirty="0" smtClean="0"/>
              <a:t>Яшку и Володю. Что общего? </a:t>
            </a:r>
          </a:p>
          <a:p>
            <a:r>
              <a:rPr lang="ru-RU" sz="4000" dirty="0" smtClean="0"/>
              <a:t>Проанализируйте </a:t>
            </a:r>
            <a:r>
              <a:rPr lang="ru-RU" sz="4000" dirty="0" smtClean="0"/>
              <a:t>сцену у колодца. </a:t>
            </a:r>
            <a:endParaRPr lang="ru-RU" sz="4000" dirty="0" smtClean="0"/>
          </a:p>
          <a:p>
            <a:r>
              <a:rPr lang="ru-RU" sz="4000" dirty="0" smtClean="0"/>
              <a:t>Как </a:t>
            </a:r>
            <a:r>
              <a:rPr lang="ru-RU" sz="4000" dirty="0" smtClean="0"/>
              <a:t>и почему изменилось отношение Яшки к Володе?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Работа в </a:t>
            </a:r>
            <a:r>
              <a:rPr lang="ru-RU" sz="4400" dirty="0" smtClean="0">
                <a:solidFill>
                  <a:srgbClr val="00B050"/>
                </a:solidFill>
              </a:rPr>
              <a:t>паре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Работа с таблицей «Сопоставительная характеристика».</a:t>
            </a:r>
          </a:p>
          <a:p>
            <a:pPr>
              <a:buNone/>
            </a:pPr>
            <a:r>
              <a:rPr lang="ru-RU" sz="3600" dirty="0" smtClean="0"/>
              <a:t>Задание.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Фрагменты </a:t>
            </a:r>
            <a:r>
              <a:rPr lang="ru-RU" sz="3600" dirty="0" smtClean="0"/>
              <a:t>из текста, </a:t>
            </a:r>
            <a:r>
              <a:rPr lang="ru-RU" sz="3600" dirty="0" smtClean="0"/>
              <a:t>в которых изображаются переживания персонажей, соотнесите с их именами.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Проверим. </a:t>
            </a:r>
          </a:p>
          <a:p>
            <a:pPr>
              <a:buNone/>
            </a:pPr>
            <a:r>
              <a:rPr lang="ru-RU" sz="4400" dirty="0" smtClean="0"/>
              <a:t>Критерии : </a:t>
            </a:r>
          </a:p>
          <a:p>
            <a:pPr>
              <a:buNone/>
            </a:pPr>
            <a:r>
              <a:rPr lang="ru-RU" sz="4400" dirty="0" smtClean="0"/>
              <a:t>«5»- ни одной ошибки</a:t>
            </a:r>
          </a:p>
          <a:p>
            <a:pPr>
              <a:buNone/>
            </a:pPr>
            <a:r>
              <a:rPr lang="ru-RU" sz="4400" dirty="0" smtClean="0"/>
              <a:t>«4»- 1-2 ошибки</a:t>
            </a:r>
          </a:p>
          <a:p>
            <a:pPr>
              <a:buNone/>
            </a:pPr>
            <a:r>
              <a:rPr lang="ru-RU" sz="4400" dirty="0" smtClean="0"/>
              <a:t>«3»- 3-4 ошибки</a:t>
            </a:r>
          </a:p>
          <a:p>
            <a:pPr>
              <a:buNone/>
            </a:pPr>
            <a:r>
              <a:rPr lang="ru-RU" sz="4400" dirty="0" smtClean="0"/>
              <a:t>«2» - 5 и более ошибок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Подведём итоги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Домашнее задание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1. Составить в таблице сравнительную характеристику героев .</a:t>
            </a:r>
          </a:p>
          <a:p>
            <a:pPr>
              <a:buNone/>
            </a:pPr>
            <a:r>
              <a:rPr lang="ru-RU" sz="3200" dirty="0" smtClean="0"/>
              <a:t>2. Художественный пересказ от лица Яши (сцена рыбалки и спасения Володи)</a:t>
            </a:r>
          </a:p>
          <a:p>
            <a:pPr>
              <a:buNone/>
            </a:pPr>
            <a:r>
              <a:rPr lang="ru-RU" sz="3200" dirty="0" smtClean="0"/>
              <a:t>3. Сделайте зарисовки полюбившегося момента рассказа.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Рефлексия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урок!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Ю.П.Казаков «Тихое утро»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15584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1500174"/>
            <a:ext cx="4038600" cy="46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Тема урока: </a:t>
            </a:r>
            <a:r>
              <a:rPr lang="ru-RU" i="1" dirty="0" smtClean="0">
                <a:solidFill>
                  <a:srgbClr val="C00000"/>
                </a:solidFill>
              </a:rPr>
              <a:t>«Два </a:t>
            </a:r>
            <a:r>
              <a:rPr lang="ru-RU" i="1" dirty="0" smtClean="0">
                <a:solidFill>
                  <a:srgbClr val="C00000"/>
                </a:solidFill>
              </a:rPr>
              <a:t>мальчика- два разных жизненных опыта, два разных </a:t>
            </a:r>
            <a:r>
              <a:rPr lang="ru-RU" i="1" dirty="0" smtClean="0">
                <a:solidFill>
                  <a:srgbClr val="C00000"/>
                </a:solidFill>
              </a:rPr>
              <a:t>характера».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урока: 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кратко</a:t>
            </a:r>
            <a:r>
              <a:rPr lang="ru-RU" b="1" i="1" dirty="0" smtClean="0"/>
              <a:t> </a:t>
            </a:r>
            <a:r>
              <a:rPr lang="ru-RU" i="1" dirty="0" smtClean="0"/>
              <a:t>познакомить обучающихся с творчеством Ю.П.Казакова; </a:t>
            </a:r>
            <a:endParaRPr lang="ru-RU" i="1" dirty="0" smtClean="0"/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создать </a:t>
            </a:r>
            <a:r>
              <a:rPr lang="ru-RU" i="1" dirty="0" smtClean="0"/>
              <a:t>сравнительные характеристики героев: проследить за мыслями, чувствами и поступками Яши и Володи, раскрыть проблему взаимоотношений мальчиков между собой.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[LI5RK_33-01]_[IL_02]-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571612"/>
            <a:ext cx="2071687" cy="2714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Ю.П.Казаков (</a:t>
            </a:r>
            <a:r>
              <a:rPr lang="ru-RU" sz="2800" dirty="0"/>
              <a:t>1927-1982)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571875" y="1643063"/>
            <a:ext cx="5286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Родился 8 августа 1927 в Москве в семье рабочего, выходца из крестьян Смоленской губернии. С 15 лет начал учиться музыке. Окончил музыкальное училище им</a:t>
            </a:r>
            <a:r>
              <a:rPr lang="ru-RU" dirty="0" smtClean="0">
                <a:latin typeface="Constantia" pitchFamily="18" charset="0"/>
              </a:rPr>
              <a:t>. </a:t>
            </a:r>
            <a:r>
              <a:rPr lang="ru-RU" dirty="0" err="1" smtClean="0">
                <a:latin typeface="Constantia" pitchFamily="18" charset="0"/>
              </a:rPr>
              <a:t>Гнесиных</a:t>
            </a:r>
            <a:r>
              <a:rPr lang="ru-RU" dirty="0">
                <a:latin typeface="Constantia" pitchFamily="18" charset="0"/>
              </a:rPr>
              <a:t>. В 1953 поступает  в Литературный институт им. А.М.Горького. В конце 1940-х годов Казаков начал писать. Рассказ стал его излюбленным жанром. Творчество Казакова отмечено рядом международных премий. Скончался писатель на родине 29 ноября 1982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10861">
            <a:off x="624086" y="1382524"/>
            <a:ext cx="3430230" cy="415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6845">
            <a:off x="5169205" y="1477311"/>
            <a:ext cx="2994075" cy="40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Словарная работа: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b="1" dirty="0" smtClean="0"/>
              <a:t>ДОБРО- </a:t>
            </a:r>
            <a:r>
              <a:rPr lang="ru-RU" sz="3200" b="1" i="1" dirty="0" smtClean="0"/>
              <a:t>поступки, совершаемые нами во благо других, даже если при этом мы должны жертвовать собой</a:t>
            </a:r>
            <a:r>
              <a:rPr lang="ru-RU" sz="3200" b="1" i="1" dirty="0" smtClean="0"/>
              <a:t>.</a:t>
            </a:r>
          </a:p>
          <a:p>
            <a:endParaRPr lang="ru-RU" sz="3200" dirty="0" smtClean="0"/>
          </a:p>
          <a:p>
            <a:r>
              <a:rPr lang="ru-RU" sz="3200" b="1" dirty="0" smtClean="0"/>
              <a:t>ЗЛО- </a:t>
            </a:r>
            <a:r>
              <a:rPr lang="ru-RU" sz="3200" b="1" i="1" dirty="0" smtClean="0"/>
              <a:t>поступки, совершаемые нами во вред другими для достижения собственных целей</a:t>
            </a:r>
            <a:r>
              <a:rPr lang="ru-RU" sz="3200" b="1" i="1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07196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Работа в группах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42876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1 группа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Задание.</a:t>
            </a:r>
          </a:p>
          <a:p>
            <a:pPr>
              <a:buNone/>
            </a:pPr>
            <a:r>
              <a:rPr lang="ru-RU" sz="4000" dirty="0" smtClean="0"/>
              <a:t>Инсценировка эпизодов рассказа:</a:t>
            </a:r>
          </a:p>
          <a:p>
            <a:r>
              <a:rPr lang="ru-RU" sz="4000" dirty="0" smtClean="0"/>
              <a:t>Яшка будит Володю.</a:t>
            </a:r>
          </a:p>
          <a:p>
            <a:r>
              <a:rPr lang="ru-RU" sz="4000" dirty="0" smtClean="0"/>
              <a:t>По дороге на рыбалку.</a:t>
            </a:r>
            <a:endParaRPr lang="ru-RU" sz="4000" dirty="0"/>
          </a:p>
        </p:txBody>
      </p:sp>
      <p:pic>
        <p:nvPicPr>
          <p:cNvPr id="4" name="Звуки_Природы_-_Утро_в_лесу_-_(mp3poisk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2 </a:t>
            </a:r>
            <a:r>
              <a:rPr lang="ru-RU" sz="6600" dirty="0" smtClean="0">
                <a:solidFill>
                  <a:srgbClr val="00B050"/>
                </a:solidFill>
              </a:rPr>
              <a:t>группа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Задание.</a:t>
            </a:r>
          </a:p>
          <a:p>
            <a:pPr>
              <a:buNone/>
            </a:pPr>
            <a:r>
              <a:rPr lang="ru-RU" sz="4000" dirty="0" smtClean="0"/>
              <a:t> Опишите </a:t>
            </a:r>
            <a:r>
              <a:rPr lang="ru-RU" sz="4000" dirty="0" smtClean="0"/>
              <a:t>Яшку. Какой он?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Найдите </a:t>
            </a:r>
            <a:r>
              <a:rPr lang="ru-RU" sz="4000" dirty="0" smtClean="0"/>
              <a:t>детали, </a:t>
            </a:r>
            <a:r>
              <a:rPr lang="ru-RU" sz="4000" dirty="0" smtClean="0"/>
              <a:t>характеризующие мальчика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337</Words>
  <PresentationFormat>Экран (4:3)</PresentationFormat>
  <Paragraphs>52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Ю.П.Казаков «Тихое утро» </vt:lpstr>
      <vt:lpstr>Тема урока: «Два мальчика- два разных жизненных опыта, два разных характера». </vt:lpstr>
      <vt:lpstr>Ю.П.Казаков (1927-1982) </vt:lpstr>
      <vt:lpstr>Слайд 5</vt:lpstr>
      <vt:lpstr>Словарная работа:</vt:lpstr>
      <vt:lpstr>Работа в группах</vt:lpstr>
      <vt:lpstr>1 группа </vt:lpstr>
      <vt:lpstr>2 группа</vt:lpstr>
      <vt:lpstr>3 группа</vt:lpstr>
      <vt:lpstr>4 группа</vt:lpstr>
      <vt:lpstr>Работа в паре</vt:lpstr>
      <vt:lpstr>Слайд 13</vt:lpstr>
      <vt:lpstr>Подведём итоги</vt:lpstr>
      <vt:lpstr>Домашнее задание</vt:lpstr>
      <vt:lpstr>Рефлексия</vt:lpstr>
      <vt:lpstr>Спасибо за урок!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Ю.П.Казаков «Тихое утро» </dc:title>
  <cp:lastModifiedBy>UserXP</cp:lastModifiedBy>
  <cp:revision>37</cp:revision>
  <dcterms:modified xsi:type="dcterms:W3CDTF">2013-04-07T20:33:07Z</dcterms:modified>
</cp:coreProperties>
</file>