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58" r:id="rId7"/>
    <p:sldId id="259" r:id="rId8"/>
    <p:sldId id="260" r:id="rId9"/>
    <p:sldId id="26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24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6FAE1-5AA3-4576-8755-5B918BAFDA8F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E643-E5D0-4083-A171-35BD2D1037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http://2tq.ru/slovary/images/platonov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70826">
            <a:off x="2441572" y="3224216"/>
            <a:ext cx="1867486" cy="27184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932040" y="2132856"/>
            <a:ext cx="3881913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А.П.Платонов. </a:t>
            </a:r>
          </a:p>
          <a:p>
            <a:pPr algn="ctr"/>
            <a:r>
              <a:rPr lang="ru-RU" sz="2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Страницы жизни и творчества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одзаголовок 2"/>
          <p:cNvSpPr>
            <a:spLocks/>
          </p:cNvSpPr>
          <p:nvPr/>
        </p:nvSpPr>
        <p:spPr bwMode="auto">
          <a:xfrm>
            <a:off x="5580112" y="4437112"/>
            <a:ext cx="280831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42" name="Picture 2" descr="http://xn--90aaubamezajy.xn--p1ai/sites/default/files/platonov_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48680"/>
            <a:ext cx="2261783" cy="30963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611560" y="692696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Домашнее задание.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Прочитать </a:t>
            </a:r>
            <a:r>
              <a:rPr lang="ru-RU" dirty="0" smtClean="0"/>
              <a:t>повесть А.Платонова «Котлован». Сделать закладки, отметив цитаты, характеризующие следующих персонажей повести: </a:t>
            </a:r>
            <a:r>
              <a:rPr lang="ru-RU" dirty="0" err="1" smtClean="0"/>
              <a:t>Вощёва</a:t>
            </a:r>
            <a:r>
              <a:rPr lang="ru-RU" dirty="0" smtClean="0"/>
              <a:t>, </a:t>
            </a:r>
            <a:r>
              <a:rPr lang="ru-RU" dirty="0" err="1" smtClean="0"/>
              <a:t>Чиклина</a:t>
            </a:r>
            <a:r>
              <a:rPr lang="ru-RU" dirty="0" smtClean="0"/>
              <a:t>, активиста, медведя-молотобойца, </a:t>
            </a:r>
            <a:r>
              <a:rPr lang="ru-RU" dirty="0" err="1" smtClean="0"/>
              <a:t>Настю.В</a:t>
            </a:r>
            <a:r>
              <a:rPr lang="ru-RU" dirty="0" smtClean="0"/>
              <a:t> тетрадь выписать цитаты, характеризующие Настю, обдумать, какова её роль в повести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364088" y="692696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Индивидуальные задания: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- сравнить сцены раскулачивания из повести Платонова «Котлован» и романа Шолохова «Поднятая целина»;</a:t>
            </a:r>
          </a:p>
          <a:p>
            <a:r>
              <a:rPr lang="ru-RU" dirty="0" smtClean="0"/>
              <a:t>- сравнить сцены строительства котлована из повести Платонова «Котлован» и строительства узкоколейки из романа Н.Островского «Как закалялась сталь».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220072" y="1196752"/>
            <a:ext cx="356388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Платонович Климентов, которого читатель знает под фамилией Платонов, родился 28 (16) августа 1899 года. Однако традиционно его день рождения принято отмечать 1 сентября. Фамилию он сменил в 1920-х годах, 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образовав ее от имени отца, Платона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Фирсовича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Климентова, слесаря железнодорожных мастерских в слободе Ямской города Воронежа. </a:t>
            </a:r>
            <a:endParaRPr lang="en-US" sz="1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Мать А. Платонова, Мария Васильевна, дочь часового мастера, была домохозяйкой. Несмотря на хроническую нужду, она обладала незлобивым, кротким характером и вносила в семейные отношения доброту и сердечность.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r="40306"/>
          <a:stretch>
            <a:fillRect/>
          </a:stretch>
        </p:blipFill>
        <p:spPr bwMode="auto">
          <a:xfrm>
            <a:off x="2051720" y="3573016"/>
            <a:ext cx="2270670" cy="2367856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4" descr="платонов"/>
          <p:cNvPicPr>
            <a:picLocks noChangeAspect="1" noChangeArrowheads="1"/>
          </p:cNvPicPr>
          <p:nvPr/>
        </p:nvPicPr>
        <p:blipFill>
          <a:blip r:embed="rId3" cstate="print"/>
          <a:srcRect l="59694"/>
          <a:stretch>
            <a:fillRect/>
          </a:stretch>
        </p:blipFill>
        <p:spPr bwMode="auto">
          <a:xfrm>
            <a:off x="539552" y="476672"/>
            <a:ext cx="2139281" cy="330396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8884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Учился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Андрей сначала в церковно-приходской школе, затем в городском училище, а трудиться начал уже с тринадцати лет. </a:t>
            </a:r>
            <a:r>
              <a:rPr lang="ru-RU" sz="1600" b="1" i="1" dirty="0">
                <a:solidFill>
                  <a:schemeClr val="accent1">
                    <a:lumMod val="75000"/>
                  </a:schemeClr>
                </a:solidFill>
              </a:rPr>
              <a:t>"У нас семья была ... 10 человек, а я старший сын - один работник, кроме отца. Отец же ... не мог кормить такую орду",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- писал он впоследствии в своих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воспоминаниях. </a:t>
            </a:r>
          </a:p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В малолетстве он испытал  и тяжесть нищенской сумы, и горечь безвозвратных утрат ( голодной смертью умерли младшие братья и сестры), участвовал в гражданской войне и строительстве новой деревни. Все эти «университеты» и образовали душу и разум Платонова с его болезненным неравнодушием к нужде и человеческому страданию. « Я жил и томился, - писал А Платонов в 1922 году жене и другу М.А.Платоновой, - потому что жизнь сразу превратила меня из ребенка во взрослого человека, лишая юности.»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3568" y="836712"/>
            <a:ext cx="3639615" cy="240344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pic>
        <p:nvPicPr>
          <p:cNvPr id="7" name="Picture 4" descr="http://img15.nnm.ru/c/a/b/c/2/c7cb01520503cd30d52c4e1dd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73016"/>
            <a:ext cx="3223548" cy="236729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148064" y="764704"/>
            <a:ext cx="3563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пошел учиться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Воронежский политехникум.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работал инженером, мелиоратором, журналистом. Но учебу прервала Гражданская война, на которую он ушел в 1919 году. Тогда же Платонов начал писать. Первая его книга - сборник очерков "Электрификация", где утверждалась мысль, что "электрификация есть такая же революция в технике, с таким же значением, как Октябрь 1917 года."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плат"/>
          <p:cNvPicPr>
            <a:picLocks noChangeAspect="1" noChangeArrowheads="1"/>
          </p:cNvPicPr>
          <p:nvPr/>
        </p:nvPicPr>
        <p:blipFill>
          <a:blip r:embed="rId3" cstate="print"/>
          <a:srcRect r="51081"/>
          <a:stretch>
            <a:fillRect/>
          </a:stretch>
        </p:blipFill>
        <p:spPr bwMode="auto">
          <a:xfrm>
            <a:off x="971600" y="764704"/>
            <a:ext cx="3255938" cy="439248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27584" y="1052736"/>
            <a:ext cx="35283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1922 г. увидела свет его вторая книга — сборник стихов «Голубая глубина».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1926 г. Платонов переехал в Москву. В 1927 г. книга «</a:t>
            </a:r>
            <a:r>
              <a:rPr lang="ru-RU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Епифанские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шлюзы» сделала писателя известным. В 1928 г. были изданы сборники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Луговые мастера» и «Сокровенный человек».</a:t>
            </a:r>
          </a:p>
        </p:txBody>
      </p:sp>
      <p:pic>
        <p:nvPicPr>
          <p:cNvPr id="7170" name="Picture 2" descr="http://static.ozone.ru/multimedia/books_covers/1003170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2469">
            <a:off x="5273019" y="413111"/>
            <a:ext cx="2072510" cy="29429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172" name="Picture 4" descr="http://n04b.h0.imobilco.ru/f/products/2865/429750/original_resized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18790">
            <a:off x="6588471" y="2739995"/>
            <a:ext cx="1838325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Вставай страна огромна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000710"/>
            <a:ext cx="3067327" cy="4373499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48064" y="620688"/>
            <a:ext cx="3693096" cy="10826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 лета 1942 года Платонов был фронтовым корреспондентом газеты «Красная звезда».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Подолгу бывал Андрей Платонов на передовой, устраиваясь в блиндажах с командирами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рот или батальонов. Изучал фронтовой быт, солдатский язык, окопные песни, частушки, </a:t>
            </a: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шутки. </a:t>
            </a:r>
          </a:p>
          <a:p>
            <a:pPr marL="88900" indent="363538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6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 что писал о нем  сослуживец: </a:t>
            </a:r>
            <a:r>
              <a:rPr lang="ru-RU" sz="6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Во внешности Платонова было что-то от мастерового, рабочего человека, в силу необходимости ставшего солдатом, чтобы защитить свою Родину. Был он мягок и прост в обращении, умел найти слово для каждого – будь то генерал, солдат, старуха- крестьянка или ребенок. Говорил глуховатым, низким голосом, спокойно и ровно.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http://900igr.net/datas/literatura/Platonov-biografija/0004-004-Andrej-Platonov-v-gody-voj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3744416" cy="280831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076056" y="764704"/>
            <a:ext cx="3600400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363538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Но порою бывал и резок, колюч, всегда абсолютно нетерпим к фальши и хвастовству. Особенно душевно умел Платонов разговаривать с солдатами – тружениками войны… Когда случалось останавливаться на ночлег в крестьянской хате, Платонов проникался заботами хозяев: запросто нарубит дровец, подберет на дворе не у места брошенную лопату, достанет воды из колодца…»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3168352" cy="436088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560" y="5141912"/>
            <a:ext cx="3719512" cy="171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Памятник на родине писателя в городе Воронеже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1412776"/>
            <a:ext cx="36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Умер Платонов 5 января 1951года   от туберкулеза  в московской квартире на Тверском бульваре, 25.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А. Платонов – самобытный писатель. Уже при жизни он выпустил 23 книги, некоторые из них были известны во всем мире.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Администратор\Мои документы\Елена\сайт мой\платонов\55989.jpg"/>
          <p:cNvPicPr>
            <a:picLocks noChangeAspect="1" noChangeArrowheads="1"/>
          </p:cNvPicPr>
          <p:nvPr/>
        </p:nvPicPr>
        <p:blipFill>
          <a:blip r:embed="rId2" cstate="print"/>
          <a:srcRect l="2923" t="4095" r="3347" b="451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36912"/>
            <a:ext cx="2044119" cy="323926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555776" y="1772816"/>
            <a:ext cx="1905000" cy="2667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692696"/>
            <a:ext cx="2062624" cy="273630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3356992"/>
            <a:ext cx="1656184" cy="2544379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3501008"/>
            <a:ext cx="1512168" cy="235142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10" name="WordArt 10"/>
          <p:cNvSpPr>
            <a:spLocks noChangeArrowheads="1" noChangeShapeType="1" noTextEdit="1"/>
          </p:cNvSpPr>
          <p:nvPr/>
        </p:nvSpPr>
        <p:spPr bwMode="auto">
          <a:xfrm>
            <a:off x="971599" y="692696"/>
            <a:ext cx="3528393" cy="720080"/>
          </a:xfrm>
          <a:prstGeom prst="rect">
            <a:avLst/>
          </a:prstGeom>
          <a:solidFill>
            <a:schemeClr val="bg1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Книги А.П.Платонова </a:t>
            </a:r>
          </a:p>
          <a:p>
            <a:pPr algn="ctr"/>
            <a:r>
              <a:rPr lang="ru-RU" sz="3200" b="1" i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для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614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Учитель</cp:lastModifiedBy>
  <cp:revision>22</cp:revision>
  <dcterms:created xsi:type="dcterms:W3CDTF">2013-10-06T16:45:08Z</dcterms:created>
  <dcterms:modified xsi:type="dcterms:W3CDTF">2014-01-15T07:57:16Z</dcterms:modified>
</cp:coreProperties>
</file>