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515AA-D47D-42CF-841E-981C1C2FA3E3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86F34-02A6-4BB0-B3CB-7BEDCD9916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515AA-D47D-42CF-841E-981C1C2FA3E3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86F34-02A6-4BB0-B3CB-7BEDCD9916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515AA-D47D-42CF-841E-981C1C2FA3E3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86F34-02A6-4BB0-B3CB-7BEDCD9916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515AA-D47D-42CF-841E-981C1C2FA3E3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86F34-02A6-4BB0-B3CB-7BEDCD9916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515AA-D47D-42CF-841E-981C1C2FA3E3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86F34-02A6-4BB0-B3CB-7BEDCD9916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515AA-D47D-42CF-841E-981C1C2FA3E3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86F34-02A6-4BB0-B3CB-7BEDCD9916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515AA-D47D-42CF-841E-981C1C2FA3E3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86F34-02A6-4BB0-B3CB-7BEDCD9916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515AA-D47D-42CF-841E-981C1C2FA3E3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86F34-02A6-4BB0-B3CB-7BEDCD9916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515AA-D47D-42CF-841E-981C1C2FA3E3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86F34-02A6-4BB0-B3CB-7BEDCD9916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515AA-D47D-42CF-841E-981C1C2FA3E3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86F34-02A6-4BB0-B3CB-7BEDCD9916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515AA-D47D-42CF-841E-981C1C2FA3E3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86F34-02A6-4BB0-B3CB-7BEDCD9916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515AA-D47D-42CF-841E-981C1C2FA3E3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86F34-02A6-4BB0-B3CB-7BEDCD99163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2979762"/>
          </a:xfrm>
        </p:spPr>
        <p:txBody>
          <a:bodyPr>
            <a:normAutofit/>
          </a:bodyPr>
          <a:lstStyle/>
          <a:p>
            <a:r>
              <a:rPr lang="ru-RU" dirty="0" smtClean="0"/>
              <a:t>Тестовая работа на закрепление по теме </a:t>
            </a:r>
            <a:br>
              <a:rPr lang="ru-RU" dirty="0" smtClean="0"/>
            </a:br>
            <a:r>
              <a:rPr lang="ru-RU" dirty="0" smtClean="0"/>
              <a:t>«Жиры»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48064" y="3886200"/>
            <a:ext cx="2624336" cy="1752600"/>
          </a:xfrm>
        </p:spPr>
        <p:txBody>
          <a:bodyPr/>
          <a:lstStyle/>
          <a:p>
            <a:r>
              <a:rPr lang="ru-RU" dirty="0" smtClean="0"/>
              <a:t>10 класс.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1. Жир, с точки зрения химии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А) один из главных продуктов питания</a:t>
            </a:r>
          </a:p>
          <a:p>
            <a:pPr>
              <a:buNone/>
            </a:pPr>
            <a:r>
              <a:rPr lang="ru-RU" dirty="0" smtClean="0"/>
              <a:t>Б) производное углеводорода</a:t>
            </a:r>
          </a:p>
          <a:p>
            <a:pPr>
              <a:buNone/>
            </a:pPr>
            <a:r>
              <a:rPr lang="ru-RU" dirty="0" smtClean="0"/>
              <a:t>В) простой эфир</a:t>
            </a:r>
          </a:p>
          <a:p>
            <a:pPr>
              <a:buNone/>
            </a:pPr>
            <a:r>
              <a:rPr lang="ru-RU" dirty="0" smtClean="0"/>
              <a:t>Г) сложный эфир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2. При помощи каких методов учёные определили состав жиров?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А) синтеза</a:t>
            </a:r>
          </a:p>
          <a:p>
            <a:pPr>
              <a:buNone/>
            </a:pPr>
            <a:r>
              <a:rPr lang="ru-RU" dirty="0" smtClean="0"/>
              <a:t>Б) разложения</a:t>
            </a:r>
          </a:p>
          <a:p>
            <a:pPr>
              <a:buNone/>
            </a:pPr>
            <a:r>
              <a:rPr lang="ru-RU" dirty="0" smtClean="0"/>
              <a:t>В) анализа</a:t>
            </a:r>
          </a:p>
          <a:p>
            <a:pPr>
              <a:buNone/>
            </a:pPr>
            <a:r>
              <a:rPr lang="ru-RU" dirty="0" smtClean="0"/>
              <a:t>Г) соединения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3. Чем отличаются жиры животного и растительного происхождения?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А) остатками карбоновых кислот, входящих в сложный эфир</a:t>
            </a:r>
          </a:p>
          <a:p>
            <a:pPr>
              <a:buNone/>
            </a:pPr>
            <a:r>
              <a:rPr lang="ru-RU" dirty="0" smtClean="0"/>
              <a:t>Б) агрегатным состоянием</a:t>
            </a:r>
          </a:p>
          <a:p>
            <a:pPr>
              <a:buNone/>
            </a:pPr>
            <a:r>
              <a:rPr lang="ru-RU" dirty="0" smtClean="0"/>
              <a:t>В) животные жиры производные глицерина и карбоновых кислот, а растительные имеют другой состав.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4282"/>
          </a:xfrm>
        </p:spPr>
        <p:txBody>
          <a:bodyPr>
            <a:normAutofit/>
          </a:bodyPr>
          <a:lstStyle/>
          <a:p>
            <a:r>
              <a:rPr lang="ru-RU" dirty="0" smtClean="0"/>
              <a:t>4. В состав жиров растительного происхождения входят остатки кислот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А) олеиновой</a:t>
            </a:r>
          </a:p>
          <a:p>
            <a:pPr>
              <a:buNone/>
            </a:pPr>
            <a:r>
              <a:rPr lang="ru-RU" dirty="0" smtClean="0"/>
              <a:t>Б) </a:t>
            </a:r>
            <a:r>
              <a:rPr lang="ru-RU" dirty="0" err="1" smtClean="0"/>
              <a:t>линолевой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В)стеариновой</a:t>
            </a:r>
          </a:p>
          <a:p>
            <a:pPr>
              <a:buNone/>
            </a:pPr>
            <a:r>
              <a:rPr lang="ru-RU" dirty="0" smtClean="0"/>
              <a:t>Г) линоленовой</a:t>
            </a:r>
          </a:p>
          <a:p>
            <a:pPr>
              <a:buNone/>
            </a:pPr>
            <a:r>
              <a:rPr lang="ru-RU" dirty="0" smtClean="0"/>
              <a:t>Д) пальмитиновой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5. </a:t>
            </a:r>
            <a:r>
              <a:rPr lang="ru-RU" dirty="0" smtClean="0"/>
              <a:t>В состав жиров </a:t>
            </a:r>
            <a:r>
              <a:rPr lang="ru-RU" dirty="0" smtClean="0"/>
              <a:t>животного</a:t>
            </a:r>
            <a:r>
              <a:rPr lang="ru-RU" dirty="0" smtClean="0"/>
              <a:t> происхождения входят остатки кислот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А) олеиновой</a:t>
            </a:r>
          </a:p>
          <a:p>
            <a:pPr>
              <a:buNone/>
            </a:pPr>
            <a:r>
              <a:rPr lang="ru-RU" dirty="0" smtClean="0"/>
              <a:t>Б) </a:t>
            </a:r>
            <a:r>
              <a:rPr lang="ru-RU" dirty="0" err="1" smtClean="0"/>
              <a:t>линолевой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В)стеариновой</a:t>
            </a:r>
          </a:p>
          <a:p>
            <a:pPr>
              <a:buNone/>
            </a:pPr>
            <a:r>
              <a:rPr lang="ru-RU" dirty="0" smtClean="0"/>
              <a:t>Г) линоленовой</a:t>
            </a:r>
          </a:p>
          <a:p>
            <a:pPr>
              <a:buNone/>
            </a:pPr>
            <a:r>
              <a:rPr lang="ru-RU" dirty="0" smtClean="0"/>
              <a:t>Д) пальмитиновой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6</a:t>
            </a:r>
            <a:r>
              <a:rPr lang="ru-RU" dirty="0" smtClean="0"/>
              <a:t>. Какие реакции характерны для жиров?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А) гидролиз</a:t>
            </a:r>
          </a:p>
          <a:p>
            <a:pPr>
              <a:buNone/>
            </a:pPr>
            <a:r>
              <a:rPr lang="ru-RU" dirty="0" smtClean="0"/>
              <a:t>Б) гидрирование</a:t>
            </a:r>
          </a:p>
          <a:p>
            <a:pPr>
              <a:buNone/>
            </a:pPr>
            <a:r>
              <a:rPr lang="ru-RU" dirty="0" smtClean="0"/>
              <a:t>В) дегидратация</a:t>
            </a:r>
          </a:p>
          <a:p>
            <a:pPr>
              <a:buNone/>
            </a:pPr>
            <a:r>
              <a:rPr lang="ru-RU" dirty="0" smtClean="0"/>
              <a:t>Г) омыление</a:t>
            </a:r>
          </a:p>
          <a:p>
            <a:pPr>
              <a:buNone/>
            </a:pPr>
            <a:r>
              <a:rPr lang="ru-RU" dirty="0" smtClean="0"/>
              <a:t>Д) горение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7</a:t>
            </a:r>
            <a:r>
              <a:rPr lang="ru-RU" dirty="0" smtClean="0"/>
              <a:t>. Жиры применяют для получения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А) маргарина</a:t>
            </a:r>
          </a:p>
          <a:p>
            <a:pPr>
              <a:buNone/>
            </a:pPr>
            <a:r>
              <a:rPr lang="ru-RU" dirty="0" smtClean="0"/>
              <a:t>Б) моющих средств</a:t>
            </a:r>
          </a:p>
          <a:p>
            <a:pPr>
              <a:buNone/>
            </a:pPr>
            <a:r>
              <a:rPr lang="ru-RU" dirty="0"/>
              <a:t>В</a:t>
            </a:r>
            <a:r>
              <a:rPr lang="ru-RU" dirty="0" smtClean="0"/>
              <a:t>) косметических средств</a:t>
            </a:r>
          </a:p>
          <a:p>
            <a:pPr>
              <a:buNone/>
            </a:pPr>
            <a:r>
              <a:rPr lang="ru-RU" dirty="0"/>
              <a:t>Г</a:t>
            </a:r>
            <a:r>
              <a:rPr lang="ru-RU" dirty="0" smtClean="0"/>
              <a:t>) в медицине (как витамин А)</a:t>
            </a:r>
          </a:p>
          <a:p>
            <a:pPr>
              <a:buNone/>
            </a:pPr>
            <a:r>
              <a:rPr lang="ru-RU" dirty="0"/>
              <a:t>Д</a:t>
            </a:r>
            <a:r>
              <a:rPr lang="ru-RU" dirty="0" smtClean="0"/>
              <a:t>) разбавление красок</a:t>
            </a:r>
          </a:p>
          <a:p>
            <a:pPr>
              <a:buNone/>
            </a:pPr>
            <a:r>
              <a:rPr lang="ru-RU" dirty="0" smtClean="0"/>
              <a:t>Е) получение олифы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8. Задача на нахождение выхода продукта реакции от теоретически возможного.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852936"/>
            <a:ext cx="4330824" cy="3273227"/>
          </a:xfrm>
        </p:spPr>
        <p:txBody>
          <a:bodyPr/>
          <a:lstStyle/>
          <a:p>
            <a:r>
              <a:rPr lang="ru-RU" dirty="0" smtClean="0"/>
              <a:t>Найдите выход продукта реакции – этилацетата, если известно, что  из 120 г уксусной кислоты и  этанола получено 190 г этилацетата.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2780928"/>
            <a:ext cx="4316288" cy="3345235"/>
          </a:xfrm>
        </p:spPr>
        <p:txBody>
          <a:bodyPr/>
          <a:lstStyle/>
          <a:p>
            <a:r>
              <a:rPr lang="ru-RU" dirty="0" smtClean="0"/>
              <a:t>Найдите выход продукта реакции – этилацетата, если известно, что  из  уксусной кислоты и   92 г этанола получено 200 г этилацетата.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260</Words>
  <Application>Microsoft Office PowerPoint</Application>
  <PresentationFormat>Экран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Тестовая работа на закрепление по теме  «Жиры»</vt:lpstr>
      <vt:lpstr>1. Жир, с точки зрения химии</vt:lpstr>
      <vt:lpstr>2. При помощи каких методов учёные определили состав жиров?</vt:lpstr>
      <vt:lpstr>3. Чем отличаются жиры животного и растительного происхождения?</vt:lpstr>
      <vt:lpstr>4. В состав жиров растительного происхождения входят остатки кислот</vt:lpstr>
      <vt:lpstr>5. В состав жиров животного происхождения входят остатки кислот</vt:lpstr>
      <vt:lpstr>6. Какие реакции характерны для жиров?</vt:lpstr>
      <vt:lpstr>7. Жиры применяют для получения</vt:lpstr>
      <vt:lpstr>8. Задача на нахождение выхода продукта реакции от теоретически возможного.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Тестовая работа</dc:title>
  <dc:creator>123</dc:creator>
  <cp:lastModifiedBy>123</cp:lastModifiedBy>
  <cp:revision>3</cp:revision>
  <dcterms:created xsi:type="dcterms:W3CDTF">2014-02-24T13:51:10Z</dcterms:created>
  <dcterms:modified xsi:type="dcterms:W3CDTF">2014-02-24T14:20:39Z</dcterms:modified>
</cp:coreProperties>
</file>