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2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2413-0144-43D9-988A-2792F47855FD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76A1B-EA5E-4696-984B-41C8B543F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9DB2-28DD-4141-9AAB-CDDAB699FA28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D36DC-9194-415E-AA43-3952804E3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CB6E-1838-43B5-9803-F9307A6C9879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700E-5067-41DA-B90D-0DD3599C6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C9C3-D005-427E-AA46-BD60DB99FA4D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4BDD-289A-478E-B75C-168685BF9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675A-E90E-42A5-9E1F-4249EF0718BD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3161-5AFA-4809-99B6-3621B23D0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B4AF-1F04-47EE-B4A3-5267C4AD85BC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D6C7D-7054-4645-BD03-7017AE421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816B-EC23-416D-9574-FD1066132618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8B98-EB02-4A66-9EDC-4978A0B7E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C3235-B5D8-4106-A48C-54F1A44DD39E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42FC-9C53-42AC-BCA5-381579BBE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72FAA-C076-4790-B1F2-0BF0F3D4D426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F336-E27E-457B-B438-E90A21F47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8207-53C7-41DD-9FF0-F9B1497F3B23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6B80-59AC-4E00-9D00-40240915B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1F08F-27A4-4315-8B5E-F44D5E86DD24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FCC4E-EB36-4ADB-8E04-76EC302FD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19CBCA-A9D7-4DC4-8DEB-29FC614C6DD1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DD6419-5CB5-4C41-B6C4-6BD7850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spc="50">
          <a:ln w="11430"/>
          <a:solidFill>
            <a:srgbClr val="DBEEF4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Constant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BEEF4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BEEF4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BEEF4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BEEF4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DBEEF4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DBEEF4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DBEEF4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DBEEF4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1241518%20%5bmobilmusic.ru%5d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5;&#1077;&#1089;&#1085;&#1080;%20&#1080;&#1079;%20&#1084;&#1091;&#1083;&#1100;&#1090;&#1092;&#1080;&#1083;&#1100;&#1084;&#1086;&#1074;%20-%20&#1045;&#1089;&#1090;&#1100;%20&#1085;&#1072;%20&#1089;&#1074;&#1077;&#1090;&#1077;%20&#1094;&#1074;&#1077;&#1090;&#1086;&#1082;%20&#1072;&#1083;&#1099;&#1081;-&#1072;&#1083;&#1099;&#1081;%20(mp3ostrov.com).mp3" TargetMode="External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5;&#1077;&#1089;&#1085;&#1080;%20&#1080;&#1079;%20&#1084;&#1091;&#1083;&#1100;&#1090;&#1092;&#1080;&#1083;&#1100;&#1084;&#1086;&#1074;%20-%20&#1045;&#1089;&#1090;&#1100;%20&#1085;&#1072;%20&#1089;&#1074;&#1077;&#1090;&#1077;%20&#1094;&#1074;&#1077;&#1090;&#1086;&#1082;%20&#1072;&#1083;&#1099;&#1081;-&#1072;&#1083;&#1099;&#1081;%20(mp3ostrov.com).mp3" TargetMode="Externa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audio" Target="file:///C:\&#1079;&#1072;&#1075;&#1088;&#1091;&#1079;&#1082;&#1080;\Zolushka_song_2.mp3" TargetMode="External"/><Relationship Id="rId1" Type="http://schemas.openxmlformats.org/officeDocument/2006/relationships/audio" Target="file:///D:\Zolushka_song_2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2;&#1080;&#1078;&#1075;&#1072;&#1085;\Desktop\&#1040;&#1083;&#1083;&#1072;&#1076;&#1080;&#1085;%20-%20&#1042;&#1086;&#1083;&#1096;&#1077;&#1073;&#1085;&#1099;&#1081;%20&#1084;&#1080;&#1088;%20%20(audiopoisk.com)%20(2)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5;&#1077;&#1089;&#1085;&#1103;%20&#1080;&#1079;%20&#1084;&#1091;&#1083;&#1100;&#1090;&#1092;&#1080;&#1083;&#1100;&#1084;&#1072;%20&#1040;&#1083;&#1083;&#1072;&#1076;&#1080;&#1085;%20-%20&#1040;&#1088;&#1072;&#1073;&#1089;&#1082;&#1072;&#1103;%20&#1085;&#1086;&#1095;&#1100;-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40;&#1083;&#1083;&#1072;&#1076;&#1080;&#1085;%20-%20&#1042;&#1086;&#1083;&#1096;&#1077;&#1073;&#1085;&#1099;&#1081;%20&#1084;&#1080;&#1088;%20%20(audiopoisk.com).mp3" TargetMode="Externa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40;&#1083;&#1083;&#1072;&#1076;&#1080;&#1085;%20-%20&#1042;&#1086;&#1083;&#1096;&#1077;&#1073;&#1085;&#1099;&#1081;%20&#1084;&#1080;&#1088;%20%20(audiopoisk.com).mp3" TargetMode="Externa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44;&#1077;&#1090;&#1089;&#1082;&#1072;&#1103;%20&#1087;&#1077;&#1089;&#1077;&#1085;&#1082;&#1072;%20-%20&#1055;&#1077;&#1089;&#1085;&#1103;%20&#1047;&#1084;&#1077;&#1103;-&#1043;&#1086;&#1088;&#1099;&#1085;&#1099;&#1095;&#1072;(muzpoisk.net).mp3.mp3" TargetMode="Externa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44;&#1077;&#1090;&#1089;&#1082;&#1072;&#1103;%20&#1087;&#1077;&#1089;&#1077;&#1085;&#1082;&#1072;%20-%20&#1055;&#1077;&#1089;&#1085;&#1103;%20&#1047;&#1084;&#1077;&#1103;-&#1043;&#1086;&#1088;&#1099;&#1085;&#1099;&#1095;&#1072;(muzpoisk.net).mp3.mp3" TargetMode="External"/><Relationship Id="rId6" Type="http://schemas.openxmlformats.org/officeDocument/2006/relationships/image" Target="../media/image28.jpeg"/><Relationship Id="rId5" Type="http://schemas.openxmlformats.org/officeDocument/2006/relationships/image" Target="../media/image22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Мастер - класс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«В гостях у Химии»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Виртуальная экскурсия в мир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сказок и чудес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6" name="1241518 [mobilmusic.ru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64388" y="765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Гуси-лебеди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281988" cy="201612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Еще один персонаж народных сказок – Баба Яга. В сказке, которая называется « Гуси – лебеди» есть такой эпизод : бежит Маша дальше и видит, течет молочная речка – кисельные берега. Но пойдем дальше и превратим речку в малиновый кисель.</a:t>
            </a:r>
          </a:p>
        </p:txBody>
      </p:sp>
      <p:pic>
        <p:nvPicPr>
          <p:cNvPr id="22531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429000"/>
            <a:ext cx="1800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Users\Администратор\Desktop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3789363"/>
            <a:ext cx="40132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Песни из мультфильмов - Есть на свете цветок алый-алый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596188" y="476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0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Демонстрация окрашивания известковой воды в малиновый цвет фенолфталеином</a:t>
            </a:r>
            <a:endParaRPr lang="ru-RU" sz="2800" b="0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604250" y="1554163"/>
            <a:ext cx="82550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3555" name="Picture 2" descr="C:\Users\Администратор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492375"/>
            <a:ext cx="21336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C:\Users\Администратор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1628775"/>
            <a:ext cx="206375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Цветик -семицветик 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2159000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сказках всегда всё хорошо заканчивается.  Сказка «Цветик – семицветик» тоже со счастливым концом. А почему цветок именно так называется?  Это лепестки были всех цветов радуги, такие же, как содержимое этих пробирок. </a:t>
            </a:r>
          </a:p>
        </p:txBody>
      </p:sp>
      <p:pic>
        <p:nvPicPr>
          <p:cNvPr id="24579" name="Picture 2" descr="C:\Users\Администратор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188913"/>
            <a:ext cx="20955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C:\Users\Администратор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4292600"/>
            <a:ext cx="46815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Аленький цветочек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7164388" cy="4525962"/>
          </a:xfrm>
        </p:spPr>
        <p:txBody>
          <a:bodyPr/>
          <a:lstStyle/>
          <a:p>
            <a:pPr eaLnBrk="1" hangingPunct="1"/>
            <a:r>
              <a:rPr lang="ru-RU" smtClean="0"/>
              <a:t>Ещё одна цветная сказка – « Аленький цветочек». Мы можем вспомнить её содержание. Волшебство в сказке – дело обычное. Пусть и наш цветок станет разноцветным.</a:t>
            </a:r>
          </a:p>
        </p:txBody>
      </p:sp>
      <p:pic>
        <p:nvPicPr>
          <p:cNvPr id="25603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549275"/>
            <a:ext cx="2239963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Песни из мультфильмов - Есть на свете цветок алый-алый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3276600" y="670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Песни из мультфильмов - Есть на свете цветок алый-алый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3565525" y="47974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0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05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6205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Заключение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eaLnBrk="1" hangingPunct="1"/>
            <a:r>
              <a:rPr lang="ru-RU" smtClean="0"/>
              <a:t>Мы сегодня вспомнили хорошо известные вам мудрые, прекрасные сказки. Они учат добру и справедливости, честности и взаимопомощи. Помните об этом ребята. </a:t>
            </a:r>
          </a:p>
        </p:txBody>
      </p:sp>
      <p:pic>
        <p:nvPicPr>
          <p:cNvPr id="26627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45815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 descr="C:\Users\Администратор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2926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Администратор\Desktop\0b05c667cd7003a4d028dad5bb4ec29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3789363"/>
            <a:ext cx="3457575" cy="25527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Золушка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339" name="Прямоугольник 6"/>
          <p:cNvSpPr>
            <a:spLocks noChangeArrowheads="1"/>
          </p:cNvSpPr>
          <p:nvPr/>
        </p:nvSpPr>
        <p:spPr bwMode="auto">
          <a:xfrm>
            <a:off x="1476375" y="1412875"/>
            <a:ext cx="58674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Все читали сказку Шарля Перро «Золушка» и помните, что, уезжая на бал, злая мачеха дала Золушке дополнительную работу – перебрать и разделить по зернышку смесь из мешка.  Как  могло бы это выглядеть? </a:t>
            </a:r>
          </a:p>
        </p:txBody>
      </p:sp>
      <p:pic>
        <p:nvPicPr>
          <p:cNvPr id="14340" name="Picture 3" descr="C:\Users\Администратор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716338"/>
            <a:ext cx="3743325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Демонстрация разделения магнитом смеси порошок серы, железные опилки.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C:\Users\Администратор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68313" y="3590925"/>
            <a:ext cx="4032250" cy="2676525"/>
          </a:xfrm>
        </p:spPr>
      </p:pic>
      <p:pic>
        <p:nvPicPr>
          <p:cNvPr id="15363" name="Picture 3" descr="C:\Users\Администратор\Desktop\inde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425" y="2492375"/>
            <a:ext cx="2879725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Zolushka_song_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3349625" y="285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Zolushka_song_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16913" y="9080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84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847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584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363" y="19526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Алладин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6386" name="Picture 2" descr="C:\Users\Администратор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508625" y="3173413"/>
            <a:ext cx="3475038" cy="3279775"/>
          </a:xfrm>
        </p:spPr>
      </p:pic>
      <p:pic>
        <p:nvPicPr>
          <p:cNvPr id="16387" name="Picture 4" descr="C:\Users\Администратор\Desktop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30188"/>
            <a:ext cx="2592387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95288" y="3911600"/>
            <a:ext cx="53292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знаете сказку об Алладине. Кто ещё герой этой сказки? Безусловно Джин. </a:t>
            </a:r>
            <a:endParaRPr lang="ru-RU" sz="3200" i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1" name="Алладин - Волшебный мир  (audiopoisk.com) (2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26841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038" fill="hold"/>
                                        <p:tgtEl>
                                          <p:spTgt spid="163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0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Демонстрация реакции с деревянными палочками пропитанные нашатырным спиртом и соляной кислотой.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7410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429000"/>
            <a:ext cx="20002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Users\Администратор\Desktop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2924175"/>
            <a:ext cx="2276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Песня из мультфильма Алладин - Арабская ночь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3132138" y="9080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4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8434" name="Picture 2" descr="C:\Users\Администратор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3357563"/>
            <a:ext cx="4616450" cy="3311525"/>
          </a:xfrm>
        </p:spPr>
      </p:pic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395288" y="1484313"/>
            <a:ext cx="4572000" cy="2586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i="1">
                <a:latin typeface="Times New Roman" pitchFamily="18" charset="0"/>
                <a:cs typeface="Times New Roman" pitchFamily="18" charset="0"/>
              </a:rPr>
              <a:t>Помните, как Алладин  впервые встретился с царевной Будур?  Он смотрел на неё и говорил с ней, за что должен был быть наказан. «Стражники бросились на Алладина. Но тут магрибинец швырнул порошок из мешочка и воскликнул: « О порошок, отшиби у них память на целых полчаса». Если бы у него был наш порошок, какой эффект мы бы наблюдали?</a:t>
            </a:r>
          </a:p>
        </p:txBody>
      </p:sp>
      <p:pic>
        <p:nvPicPr>
          <p:cNvPr id="6" name="Алладин - Волшебный мир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85113" y="765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03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Демонстрация горения магниевого порошка, железных опилок и медного купороса.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9458" name="Picture 2" descr="C:\Users\Администратор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4149725"/>
            <a:ext cx="2466975" cy="1847850"/>
          </a:xfrm>
        </p:spPr>
      </p:pic>
      <p:pic>
        <p:nvPicPr>
          <p:cNvPr id="19459" name="Picture 3" descr="C:\Users\Администратор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2565400"/>
            <a:ext cx="239236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C:\Users\Администратор\Desktop\inde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4365625"/>
            <a:ext cx="24479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C:\Users\Администратор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76375" y="2852738"/>
            <a:ext cx="152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C:\Users\Администратор\Desktop\index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1412875"/>
            <a:ext cx="17018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C:\Users\Администратор\Desktop\imag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27763" y="2924175"/>
            <a:ext cx="16573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Алладин - Волшебный мир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3205163" y="47974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03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Змей Горыныч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Народная мудрость гласит: «Нет дыма без огня». Самый огненный персонаж славянских сказок, конечно, Змей Горыныч. В известной сказке огнедышащему злому чудовищу противостоит Кирило Кожемяка. Мы много раз видели пламя, но, может быть у сказочного дракона оно было не совсем обычным, а например, зелёным.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20483" name="Picture 4" descr="C:\Users\Администратор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392488"/>
            <a:ext cx="62642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Детская песенка - Песня Змея-Горыныча(muzpoisk.net).mp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740650" y="8366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1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11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Демонстрация горения графитового стержня предварительно опущенного в медный купорос  –  зеленое пламя. В поваренную соль – желтое пламя.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4" descr="C:\Users\Администратор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437063"/>
            <a:ext cx="28797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C:\Users\Администратор\Desktop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4437063"/>
            <a:ext cx="30956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C:\Users\Администратор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2781300"/>
            <a:ext cx="24669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9" descr="C:\Users\Администратор\Desktop\index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1500" y="2781300"/>
            <a:ext cx="24669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Детская песенка - Песня Змея-Горыныча(muzpoisk.net).mp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3132138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17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razznie67109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razznie671094</Template>
  <TotalTime>260</TotalTime>
  <Words>267</Words>
  <Application>Microsoft Office PowerPoint</Application>
  <PresentationFormat>Экран (4:3)</PresentationFormat>
  <Paragraphs>9</Paragraphs>
  <Slides>14</Slides>
  <Notes>0</Notes>
  <HiddenSlides>0</HiddenSlides>
  <MMClips>12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Constantia</vt:lpstr>
      <vt:lpstr>Calibri</vt:lpstr>
      <vt:lpstr>Times New Roman</vt:lpstr>
      <vt:lpstr>razznie671094</vt:lpstr>
      <vt:lpstr>razznie671094</vt:lpstr>
      <vt:lpstr>razznie671094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- класс</dc:title>
  <dc:creator>RePack by SPecialiST</dc:creator>
  <cp:lastModifiedBy>Мижган</cp:lastModifiedBy>
  <cp:revision>57</cp:revision>
  <dcterms:created xsi:type="dcterms:W3CDTF">2014-01-26T14:34:14Z</dcterms:created>
  <dcterms:modified xsi:type="dcterms:W3CDTF">2014-12-07T16:13:47Z</dcterms:modified>
</cp:coreProperties>
</file>