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DF446A-3BE0-4EA4-B2CC-308F6A05D7C0}" type="datetimeFigureOut">
              <a:rPr lang="ru-RU" smtClean="0"/>
              <a:t>25.12.2013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F12785-2E51-49B4-A86C-5E8DC3D8FCB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071701"/>
          </a:xfrm>
        </p:spPr>
        <p:txBody>
          <a:bodyPr/>
          <a:lstStyle/>
          <a:p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785950"/>
          </a:xfrm>
        </p:spPr>
        <p:txBody>
          <a:bodyPr>
            <a:noAutofit/>
          </a:bodyPr>
          <a:lstStyle/>
          <a:p>
            <a:r>
              <a:rPr lang="ru-RU" b="1" dirty="0" smtClean="0"/>
              <a:t>(1799 – 1837)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Часть 2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7412" name="Picture 4" descr="http://rodtour.ru/images/image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5" y="3286124"/>
            <a:ext cx="242889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Петербург. 1817 -1820 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Служба в Коллегии иностранных дел.</a:t>
            </a:r>
          </a:p>
          <a:p>
            <a:r>
              <a:rPr lang="ru-RU" b="1" dirty="0" smtClean="0"/>
              <a:t>Активное участие в литературной, театральной жизни столицы.</a:t>
            </a:r>
          </a:p>
          <a:p>
            <a:r>
              <a:rPr lang="ru-RU" b="1" dirty="0" smtClean="0"/>
              <a:t>В.А.Жуковский ввел Пушкина в литературный кружок «Арзамас».</a:t>
            </a:r>
          </a:p>
          <a:p>
            <a:r>
              <a:rPr lang="ru-RU" b="1" dirty="0" smtClean="0"/>
              <a:t>Участие в обществе «Зеленая лампа».</a:t>
            </a:r>
          </a:p>
          <a:p>
            <a:r>
              <a:rPr lang="ru-RU" b="1" dirty="0" smtClean="0"/>
              <a:t>Настоящую славу принесла поэма «Руслан и Людмила», начатая еще в Лицее.</a:t>
            </a:r>
          </a:p>
          <a:p>
            <a:r>
              <a:rPr lang="ru-RU" b="1" dirty="0" smtClean="0"/>
              <a:t>Вольнолюбивые стихи: ода «Вольность», «Деревня».</a:t>
            </a:r>
          </a:p>
          <a:p>
            <a:r>
              <a:rPr lang="ru-RU" b="1" dirty="0" smtClean="0"/>
              <a:t>Заступничество генерал-губернатора Милорадовича, Карамзина и Жуковского.</a:t>
            </a:r>
          </a:p>
          <a:p>
            <a:r>
              <a:rPr lang="ru-RU" b="1" dirty="0" smtClean="0"/>
              <a:t>Ссылка в </a:t>
            </a:r>
            <a:r>
              <a:rPr lang="ru-RU" b="1" dirty="0" err="1" smtClean="0"/>
              <a:t>Екатеринослав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586758" cy="1143000"/>
          </a:xfrm>
        </p:spPr>
        <p:txBody>
          <a:bodyPr>
            <a:noAutofit/>
          </a:bodyPr>
          <a:lstStyle/>
          <a:p>
            <a:pPr lvl="0" algn="l" fontAlgn="base">
              <a:spcAft>
                <a:spcPct val="0"/>
              </a:spcAft>
            </a:pPr>
            <a: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Его стихов пленительная сладость </a:t>
            </a:r>
            <a:b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Пройдет веков завистливую даль, </a:t>
            </a:r>
            <a:b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И, внемля им, вздохнет о славе младость, </a:t>
            </a:r>
            <a:b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Утешится безмолвная печаль </a:t>
            </a:r>
            <a:b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И резвая задумается радость. </a:t>
            </a:r>
            <a: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16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16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4040188" cy="46513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«К портрету Жуковского», 1818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Verdana" pitchFamily="34" charset="0"/>
              </a:rPr>
              <a:t> </a:t>
            </a:r>
            <a:endParaRPr lang="ru-RU" dirty="0" smtClean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093" y="4286256"/>
            <a:ext cx="4714907" cy="257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 </a:t>
            </a:r>
            <a:r>
              <a:rPr lang="ru-RU" dirty="0" smtClean="0"/>
              <a:t>"Победителю-ученику </a:t>
            </a:r>
            <a:r>
              <a:rPr lang="ru-RU" dirty="0" smtClean="0"/>
              <a:t>от побежденного учителя в тот высокоторжественный день, когда он окончил свою поэму "Руслан и </a:t>
            </a:r>
            <a:r>
              <a:rPr lang="ru-RU" dirty="0" smtClean="0"/>
              <a:t> </a:t>
            </a:r>
            <a:r>
              <a:rPr lang="ru-RU" dirty="0" smtClean="0"/>
              <a:t>Людмила", 1820, марта 26, Великая </a:t>
            </a:r>
            <a:r>
              <a:rPr lang="ru-RU" dirty="0" smtClean="0"/>
              <a:t>пятница».</a:t>
            </a:r>
            <a:endParaRPr lang="ru-RU" dirty="0"/>
          </a:p>
        </p:txBody>
      </p:sp>
      <p:pic>
        <p:nvPicPr>
          <p:cNvPr id="19458" name="Picture 2" descr="http://zkola.ru/pars_docs/refs/772/771761/771761_html_m7003cc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3286148" cy="4071966"/>
          </a:xfrm>
          <a:prstGeom prst="rect">
            <a:avLst/>
          </a:prstGeom>
          <a:noFill/>
        </p:spPr>
      </p:pic>
      <p:pic>
        <p:nvPicPr>
          <p:cNvPr id="8" name="Picture 2" descr="http://feb-web.ru/feb/irl/pictures/il6-189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85728"/>
            <a:ext cx="307183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эти годы написаны: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Ода «Вольность»</a:t>
            </a:r>
          </a:p>
          <a:p>
            <a:r>
              <a:rPr lang="ru-RU" b="1" dirty="0" smtClean="0"/>
              <a:t>Послание «К Чаадаеву»</a:t>
            </a:r>
            <a:r>
              <a:rPr lang="ru-RU" b="1" dirty="0" smtClean="0"/>
              <a:t>  </a:t>
            </a:r>
            <a:r>
              <a:rPr lang="ru-RU" b="1" dirty="0" smtClean="0"/>
              <a:t>              </a:t>
            </a:r>
            <a:r>
              <a:rPr lang="ru-RU" b="1" dirty="0" smtClean="0"/>
              <a:t>1818 г.</a:t>
            </a:r>
            <a:endParaRPr lang="ru-RU" b="1" dirty="0" smtClean="0"/>
          </a:p>
          <a:p>
            <a:r>
              <a:rPr lang="ru-RU" b="1" dirty="0" smtClean="0"/>
              <a:t>«Деревня»  (1819 г.)</a:t>
            </a:r>
          </a:p>
          <a:p>
            <a:r>
              <a:rPr lang="ru-RU" b="1" dirty="0" smtClean="0"/>
              <a:t>«Руслан и Людмила»  (1820 г.)</a:t>
            </a:r>
            <a:endParaRPr lang="ru-RU" b="1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429256" y="2214554"/>
            <a:ext cx="285752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129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Александр Сергеевич Пушкин</vt:lpstr>
      <vt:lpstr>Петербург. 1817 -1820 гг.</vt:lpstr>
      <vt:lpstr>Его стихов пленительная сладость  Пройдет веков завистливую даль,  И, внемля им, вздохнет о славе младость,  Утешится безмолвная печаль  И резвая задумается радость.   </vt:lpstr>
      <vt:lpstr>В эти годы написаны:</vt:lpstr>
    </vt:vector>
  </TitlesOfParts>
  <Company>Dima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Dima</dc:creator>
  <cp:lastModifiedBy>Dima</cp:lastModifiedBy>
  <cp:revision>9</cp:revision>
  <dcterms:created xsi:type="dcterms:W3CDTF">2013-12-25T18:20:02Z</dcterms:created>
  <dcterms:modified xsi:type="dcterms:W3CDTF">2013-12-25T19:42:04Z</dcterms:modified>
</cp:coreProperties>
</file>